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charts/chart13.xml" ContentType="application/vnd.openxmlformats-officedocument.drawingml.char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charts/chart3.xml" ContentType="application/vnd.openxmlformats-officedocument.drawingml.char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charts/chart18.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Default Extension="emf" ContentType="image/x-emf"/>
  <Override PartName="/ppt/slideLayouts/slideLayout125.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charts/chart8.xml" ContentType="application/vnd.openxmlformats-officedocument.drawingml.chart+xml"/>
  <Override PartName="/ppt/charts/chart21.xml" ContentType="application/vnd.openxmlformats-officedocument.drawingml.char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charts/chart10.xml" ContentType="application/vnd.openxmlformats-officedocument.drawingml.chart+xml"/>
  <Override PartName="/ppt/slideLayouts/slideLayout99.xml" ContentType="application/vnd.openxmlformats-officedocument.presentationml.slideLayout+xml"/>
  <Override PartName="/ppt/charts/chart4.xml" ContentType="application/vnd.openxmlformats-officedocument.drawingml.char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charts/chart19.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charts/chart1.xml" ContentType="application/vnd.openxmlformats-officedocument.drawingml.chart+xml"/>
  <Default Extension="wmv" ContentType="video/x-ms-wmv"/>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Layouts/slideLayout134.xml" ContentType="application/vnd.openxmlformats-officedocument.presentationml.slideLayout+xml"/>
  <Override PartName="/ppt/charts/chart16.xml" ContentType="application/vnd.openxmlformats-officedocument.drawingml.char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charts/chart23.xml" ContentType="application/vnd.openxmlformats-officedocument.drawingml.char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charts/chart12.xml" ContentType="application/vnd.openxmlformats-officedocument.drawingml.chart+xml"/>
  <Default Extension="tiff" ContentType="image/tiff"/>
  <Override PartName="/ppt/charts/chart6.xml" ContentType="application/vnd.openxmlformats-officedocument.drawingml.char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charts/chart17.xml" ContentType="application/vnd.openxmlformats-officedocument.drawingml.char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charts/chart7.xml" ContentType="application/vnd.openxmlformats-officedocument.drawingml.chart+xml"/>
  <Override PartName="/ppt/charts/chart20.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71" r:id="rId2"/>
    <p:sldMasterId id="2147483912" r:id="rId3"/>
    <p:sldMasterId id="2147483936" r:id="rId4"/>
    <p:sldMasterId id="2147483948" r:id="rId5"/>
    <p:sldMasterId id="2147483984" r:id="rId6"/>
    <p:sldMasterId id="2147483997" r:id="rId7"/>
    <p:sldMasterId id="2147484009" r:id="rId8"/>
    <p:sldMasterId id="2147484082" r:id="rId9"/>
    <p:sldMasterId id="2147484095" r:id="rId10"/>
    <p:sldMasterId id="2147484107" r:id="rId11"/>
    <p:sldMasterId id="2147484119" r:id="rId12"/>
  </p:sldMasterIdLst>
  <p:notesMasterIdLst>
    <p:notesMasterId r:id="rId50"/>
  </p:notesMasterIdLst>
  <p:sldIdLst>
    <p:sldId id="314" r:id="rId13"/>
    <p:sldId id="817" r:id="rId14"/>
    <p:sldId id="815" r:id="rId15"/>
    <p:sldId id="813" r:id="rId16"/>
    <p:sldId id="829" r:id="rId17"/>
    <p:sldId id="867" r:id="rId18"/>
    <p:sldId id="834" r:id="rId19"/>
    <p:sldId id="835" r:id="rId20"/>
    <p:sldId id="836" r:id="rId21"/>
    <p:sldId id="841" r:id="rId22"/>
    <p:sldId id="844" r:id="rId23"/>
    <p:sldId id="845" r:id="rId24"/>
    <p:sldId id="846" r:id="rId25"/>
    <p:sldId id="847" r:id="rId26"/>
    <p:sldId id="848" r:id="rId27"/>
    <p:sldId id="849" r:id="rId28"/>
    <p:sldId id="850" r:id="rId29"/>
    <p:sldId id="851" r:id="rId30"/>
    <p:sldId id="852" r:id="rId31"/>
    <p:sldId id="853" r:id="rId32"/>
    <p:sldId id="854" r:id="rId33"/>
    <p:sldId id="855" r:id="rId34"/>
    <p:sldId id="856" r:id="rId35"/>
    <p:sldId id="857" r:id="rId36"/>
    <p:sldId id="858" r:id="rId37"/>
    <p:sldId id="859" r:id="rId38"/>
    <p:sldId id="860" r:id="rId39"/>
    <p:sldId id="861" r:id="rId40"/>
    <p:sldId id="862" r:id="rId41"/>
    <p:sldId id="863" r:id="rId42"/>
    <p:sldId id="864" r:id="rId43"/>
    <p:sldId id="865" r:id="rId44"/>
    <p:sldId id="866" r:id="rId45"/>
    <p:sldId id="837" r:id="rId46"/>
    <p:sldId id="838" r:id="rId47"/>
    <p:sldId id="839" r:id="rId48"/>
    <p:sldId id="812" r:id="rId49"/>
  </p:sldIdLst>
  <p:sldSz cx="9144000" cy="6858000" type="screen4x3"/>
  <p:notesSz cx="6858000" cy="9144000"/>
  <p:defaultTextStyle>
    <a:defPPr>
      <a:defRPr lang="nb-NO"/>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D6"/>
    <a:srgbClr val="0000FF"/>
    <a:srgbClr val="FF3300"/>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260" y="-22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MASTER\Powerpoin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3008"/>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c:f>
              <c:numCache>
                <c:formatCode>General</c:formatCode>
                <c:ptCount val="1"/>
                <c:pt idx="0">
                  <c:v>0</c:v>
                </c:pt>
              </c:numCache>
            </c:numRef>
          </c:xVal>
          <c:yVal>
            <c:numRef>
              <c:f>Sheet1!$B$4:$B$79</c:f>
              <c:numCache>
                <c:formatCode>General</c:formatCode>
                <c:ptCount val="76"/>
                <c:pt idx="0">
                  <c:v>0</c:v>
                </c:pt>
                <c:pt idx="1">
                  <c:v>7.7092511013216181E-2</c:v>
                </c:pt>
                <c:pt idx="2">
                  <c:v>8.370044052863479E-2</c:v>
                </c:pt>
                <c:pt idx="3">
                  <c:v>9.9118942731277859E-2</c:v>
                </c:pt>
                <c:pt idx="4">
                  <c:v>0.11233480176211458</c:v>
                </c:pt>
                <c:pt idx="5">
                  <c:v>0.12334801762114538</c:v>
                </c:pt>
                <c:pt idx="6">
                  <c:v>0.13215859030837002</c:v>
                </c:pt>
                <c:pt idx="7">
                  <c:v>0.13876651982378857</c:v>
                </c:pt>
                <c:pt idx="8">
                  <c:v>0.15198237885462604</c:v>
                </c:pt>
                <c:pt idx="9">
                  <c:v>0.18281938325991237</c:v>
                </c:pt>
                <c:pt idx="10">
                  <c:v>0.18722466960352419</c:v>
                </c:pt>
                <c:pt idx="11">
                  <c:v>0.19162995594713658</c:v>
                </c:pt>
                <c:pt idx="12">
                  <c:v>0.19603524229074895</c:v>
                </c:pt>
                <c:pt idx="13">
                  <c:v>0.19823788546255544</c:v>
                </c:pt>
                <c:pt idx="14">
                  <c:v>0.20044052863436124</c:v>
                </c:pt>
                <c:pt idx="15">
                  <c:v>0.20484581497797374</c:v>
                </c:pt>
                <c:pt idx="16">
                  <c:v>0.20925110132158592</c:v>
                </c:pt>
                <c:pt idx="17">
                  <c:v>0.21145374449339263</c:v>
                </c:pt>
                <c:pt idx="18">
                  <c:v>0.21585903083700508</c:v>
                </c:pt>
                <c:pt idx="19">
                  <c:v>0.22026431718061679</c:v>
                </c:pt>
                <c:pt idx="20">
                  <c:v>0.22246696035242361</c:v>
                </c:pt>
                <c:pt idx="21">
                  <c:v>0.22907488986784144</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0.34361233480176223</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09146112"/>
        <c:axId val="109413504"/>
      </c:scatterChart>
      <c:valAx>
        <c:axId val="109146112"/>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09413504"/>
        <c:crosses val="autoZero"/>
        <c:crossBetween val="midCat"/>
        <c:majorUnit val="20"/>
      </c:valAx>
      <c:valAx>
        <c:axId val="109413504"/>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09146112"/>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Sheet1!$F$4:$F$32</c:f>
              <c:numCache>
                <c:formatCode>0.0</c:formatCode>
                <c:ptCount val="29"/>
                <c:pt idx="0" formatCode="General">
                  <c:v>0</c:v>
                </c:pt>
                <c:pt idx="1">
                  <c:v>0.79999999999999982</c:v>
                </c:pt>
                <c:pt idx="3">
                  <c:v>1.1333333333333333</c:v>
                </c:pt>
                <c:pt idx="6">
                  <c:v>1.799999999999996</c:v>
                </c:pt>
                <c:pt idx="8">
                  <c:v>2.3000000000000003</c:v>
                </c:pt>
                <c:pt idx="11">
                  <c:v>2.8000000000000003</c:v>
                </c:pt>
                <c:pt idx="14">
                  <c:v>3.1333333333333342</c:v>
                </c:pt>
                <c:pt idx="20">
                  <c:v>3.7166666666666663</c:v>
                </c:pt>
                <c:pt idx="24">
                  <c:v>4.2166666666666694</c:v>
                </c:pt>
                <c:pt idx="28">
                  <c:v>4.7166666666666694</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0660224"/>
        <c:axId val="110679168"/>
      </c:scatterChart>
      <c:valAx>
        <c:axId val="110660224"/>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0679168"/>
        <c:crosses val="autoZero"/>
        <c:crossBetween val="midCat"/>
        <c:majorUnit val="20"/>
      </c:valAx>
      <c:valAx>
        <c:axId val="110679168"/>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0660224"/>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Sheet1!$F$4:$F$42</c:f>
              <c:numCache>
                <c:formatCode>0.0</c:formatCode>
                <c:ptCount val="39"/>
                <c:pt idx="0" formatCode="General">
                  <c:v>0</c:v>
                </c:pt>
                <c:pt idx="1">
                  <c:v>0.79999999999999982</c:v>
                </c:pt>
                <c:pt idx="3">
                  <c:v>1.1333333333333333</c:v>
                </c:pt>
                <c:pt idx="6">
                  <c:v>1.799999999999996</c:v>
                </c:pt>
                <c:pt idx="8">
                  <c:v>2.3000000000000003</c:v>
                </c:pt>
                <c:pt idx="11">
                  <c:v>2.8000000000000003</c:v>
                </c:pt>
                <c:pt idx="14">
                  <c:v>3.1333333333333342</c:v>
                </c:pt>
                <c:pt idx="20">
                  <c:v>3.7166666666666663</c:v>
                </c:pt>
                <c:pt idx="24">
                  <c:v>4.2166666666666694</c:v>
                </c:pt>
                <c:pt idx="28">
                  <c:v>4.7166666666666694</c:v>
                </c:pt>
                <c:pt idx="35">
                  <c:v>5.3000000000000007</c:v>
                </c:pt>
                <c:pt idx="38">
                  <c:v>5.7166666666666694</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0754432"/>
        <c:axId val="110756992"/>
      </c:scatterChart>
      <c:valAx>
        <c:axId val="110754432"/>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0756992"/>
        <c:crosses val="autoZero"/>
        <c:crossBetween val="midCat"/>
        <c:majorUnit val="20"/>
      </c:valAx>
      <c:valAx>
        <c:axId val="110756992"/>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0754432"/>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Sheet1!$F$4:$F$46</c:f>
              <c:numCache>
                <c:formatCode>0.0</c:formatCode>
                <c:ptCount val="43"/>
                <c:pt idx="0" formatCode="General">
                  <c:v>0</c:v>
                </c:pt>
                <c:pt idx="1">
                  <c:v>0.79999999999999982</c:v>
                </c:pt>
                <c:pt idx="3">
                  <c:v>1.1333333333333333</c:v>
                </c:pt>
                <c:pt idx="6">
                  <c:v>1.799999999999996</c:v>
                </c:pt>
                <c:pt idx="8">
                  <c:v>2.3000000000000003</c:v>
                </c:pt>
                <c:pt idx="11">
                  <c:v>2.8000000000000003</c:v>
                </c:pt>
                <c:pt idx="14">
                  <c:v>3.1333333333333342</c:v>
                </c:pt>
                <c:pt idx="20">
                  <c:v>3.7166666666666663</c:v>
                </c:pt>
                <c:pt idx="24">
                  <c:v>4.2166666666666694</c:v>
                </c:pt>
                <c:pt idx="28">
                  <c:v>4.7166666666666694</c:v>
                </c:pt>
                <c:pt idx="35">
                  <c:v>5.3000000000000007</c:v>
                </c:pt>
                <c:pt idx="38">
                  <c:v>5.7166666666666694</c:v>
                </c:pt>
                <c:pt idx="42">
                  <c:v>13.55</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0807680"/>
        <c:axId val="110904832"/>
      </c:scatterChart>
      <c:valAx>
        <c:axId val="110807680"/>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0904832"/>
        <c:crosses val="autoZero"/>
        <c:crossBetween val="midCat"/>
        <c:majorUnit val="20"/>
      </c:valAx>
      <c:valAx>
        <c:axId val="110904832"/>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0807680"/>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Sheet1!$F$4:$F$49</c:f>
              <c:numCache>
                <c:formatCode>0.0</c:formatCode>
                <c:ptCount val="46"/>
                <c:pt idx="0" formatCode="General">
                  <c:v>0</c:v>
                </c:pt>
                <c:pt idx="1">
                  <c:v>0.79999999999999982</c:v>
                </c:pt>
                <c:pt idx="3">
                  <c:v>1.1333333333333333</c:v>
                </c:pt>
                <c:pt idx="6">
                  <c:v>1.799999999999996</c:v>
                </c:pt>
                <c:pt idx="8">
                  <c:v>2.3000000000000003</c:v>
                </c:pt>
                <c:pt idx="11">
                  <c:v>2.8000000000000003</c:v>
                </c:pt>
                <c:pt idx="14">
                  <c:v>3.1333333333333342</c:v>
                </c:pt>
                <c:pt idx="20">
                  <c:v>3.7166666666666663</c:v>
                </c:pt>
                <c:pt idx="24">
                  <c:v>4.2166666666666694</c:v>
                </c:pt>
                <c:pt idx="28">
                  <c:v>4.7166666666666694</c:v>
                </c:pt>
                <c:pt idx="35">
                  <c:v>5.3000000000000007</c:v>
                </c:pt>
                <c:pt idx="38">
                  <c:v>5.7166666666666694</c:v>
                </c:pt>
                <c:pt idx="42">
                  <c:v>13.55</c:v>
                </c:pt>
                <c:pt idx="45">
                  <c:v>20.383333333333223</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0943232"/>
        <c:axId val="110839680"/>
      </c:scatterChart>
      <c:valAx>
        <c:axId val="110943232"/>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0839680"/>
        <c:crosses val="autoZero"/>
        <c:crossBetween val="midCat"/>
        <c:majorUnit val="20"/>
      </c:valAx>
      <c:valAx>
        <c:axId val="110839680"/>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0943232"/>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Sheet1!$F$4:$F$59</c:f>
              <c:numCache>
                <c:formatCode>0.0</c:formatCode>
                <c:ptCount val="56"/>
                <c:pt idx="0" formatCode="General">
                  <c:v>0</c:v>
                </c:pt>
                <c:pt idx="1">
                  <c:v>0.79999999999999982</c:v>
                </c:pt>
                <c:pt idx="3">
                  <c:v>1.1333333333333333</c:v>
                </c:pt>
                <c:pt idx="6">
                  <c:v>1.799999999999996</c:v>
                </c:pt>
                <c:pt idx="8">
                  <c:v>2.3000000000000003</c:v>
                </c:pt>
                <c:pt idx="11">
                  <c:v>2.8000000000000003</c:v>
                </c:pt>
                <c:pt idx="14">
                  <c:v>3.1333333333333342</c:v>
                </c:pt>
                <c:pt idx="20">
                  <c:v>3.7166666666666663</c:v>
                </c:pt>
                <c:pt idx="24">
                  <c:v>4.2166666666666694</c:v>
                </c:pt>
                <c:pt idx="28">
                  <c:v>4.7166666666666694</c:v>
                </c:pt>
                <c:pt idx="35">
                  <c:v>5.3000000000000007</c:v>
                </c:pt>
                <c:pt idx="38">
                  <c:v>5.7166666666666694</c:v>
                </c:pt>
                <c:pt idx="42">
                  <c:v>13.55</c:v>
                </c:pt>
                <c:pt idx="45">
                  <c:v>20.383333333333223</c:v>
                </c:pt>
                <c:pt idx="55">
                  <c:v>23.3</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09460864"/>
        <c:axId val="109467520"/>
      </c:scatterChart>
      <c:valAx>
        <c:axId val="109460864"/>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09467520"/>
        <c:crosses val="autoZero"/>
        <c:crossBetween val="midCat"/>
        <c:majorUnit val="20"/>
      </c:valAx>
      <c:valAx>
        <c:axId val="109467520"/>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09460864"/>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Sheet1!$F$4:$F$62</c:f>
              <c:numCache>
                <c:formatCode>0.0</c:formatCode>
                <c:ptCount val="59"/>
                <c:pt idx="0" formatCode="General">
                  <c:v>0</c:v>
                </c:pt>
                <c:pt idx="1">
                  <c:v>0.79999999999999982</c:v>
                </c:pt>
                <c:pt idx="3">
                  <c:v>1.1333333333333333</c:v>
                </c:pt>
                <c:pt idx="6">
                  <c:v>1.799999999999996</c:v>
                </c:pt>
                <c:pt idx="8">
                  <c:v>2.3000000000000003</c:v>
                </c:pt>
                <c:pt idx="11">
                  <c:v>2.8000000000000003</c:v>
                </c:pt>
                <c:pt idx="14">
                  <c:v>3.1333333333333342</c:v>
                </c:pt>
                <c:pt idx="20">
                  <c:v>3.7166666666666663</c:v>
                </c:pt>
                <c:pt idx="24">
                  <c:v>4.2166666666666694</c:v>
                </c:pt>
                <c:pt idx="28">
                  <c:v>4.7166666666666694</c:v>
                </c:pt>
                <c:pt idx="35">
                  <c:v>5.3000000000000007</c:v>
                </c:pt>
                <c:pt idx="38">
                  <c:v>5.7166666666666694</c:v>
                </c:pt>
                <c:pt idx="42">
                  <c:v>13.55</c:v>
                </c:pt>
                <c:pt idx="45">
                  <c:v>20.383333333333223</c:v>
                </c:pt>
                <c:pt idx="55">
                  <c:v>23.3</c:v>
                </c:pt>
                <c:pt idx="58">
                  <c:v>25.883333333333223</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1037824"/>
        <c:axId val="111056768"/>
      </c:scatterChart>
      <c:valAx>
        <c:axId val="111037824"/>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1056768"/>
        <c:crosses val="autoZero"/>
        <c:crossBetween val="midCat"/>
        <c:majorUnit val="20"/>
      </c:valAx>
      <c:valAx>
        <c:axId val="111056768"/>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1037824"/>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Sheet1!$F$4:$F$66</c:f>
              <c:numCache>
                <c:formatCode>0.0</c:formatCode>
                <c:ptCount val="63"/>
                <c:pt idx="0" formatCode="General">
                  <c:v>0</c:v>
                </c:pt>
                <c:pt idx="1">
                  <c:v>0.79999999999999982</c:v>
                </c:pt>
                <c:pt idx="3">
                  <c:v>1.1333333333333333</c:v>
                </c:pt>
                <c:pt idx="6">
                  <c:v>1.799999999999996</c:v>
                </c:pt>
                <c:pt idx="8">
                  <c:v>2.3000000000000003</c:v>
                </c:pt>
                <c:pt idx="11">
                  <c:v>2.8000000000000003</c:v>
                </c:pt>
                <c:pt idx="14">
                  <c:v>3.1333333333333342</c:v>
                </c:pt>
                <c:pt idx="20">
                  <c:v>3.7166666666666663</c:v>
                </c:pt>
                <c:pt idx="24">
                  <c:v>4.2166666666666694</c:v>
                </c:pt>
                <c:pt idx="28">
                  <c:v>4.7166666666666694</c:v>
                </c:pt>
                <c:pt idx="35">
                  <c:v>5.3000000000000007</c:v>
                </c:pt>
                <c:pt idx="38">
                  <c:v>5.7166666666666694</c:v>
                </c:pt>
                <c:pt idx="42">
                  <c:v>13.55</c:v>
                </c:pt>
                <c:pt idx="45">
                  <c:v>20.383333333333223</c:v>
                </c:pt>
                <c:pt idx="55">
                  <c:v>23.3</c:v>
                </c:pt>
                <c:pt idx="58">
                  <c:v>25.883333333333223</c:v>
                </c:pt>
                <c:pt idx="62">
                  <c:v>28.8</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1111552"/>
        <c:axId val="111142784"/>
      </c:scatterChart>
      <c:valAx>
        <c:axId val="111111552"/>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1142784"/>
        <c:crosses val="autoZero"/>
        <c:crossBetween val="midCat"/>
        <c:majorUnit val="20"/>
      </c:valAx>
      <c:valAx>
        <c:axId val="111142784"/>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1111552"/>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Sheet1!$F$4:$F$67</c:f>
              <c:numCache>
                <c:formatCode>0.0</c:formatCode>
                <c:ptCount val="64"/>
                <c:pt idx="0" formatCode="General">
                  <c:v>0</c:v>
                </c:pt>
                <c:pt idx="1">
                  <c:v>0.79999999999999982</c:v>
                </c:pt>
                <c:pt idx="3">
                  <c:v>1.1333333333333333</c:v>
                </c:pt>
                <c:pt idx="6">
                  <c:v>1.799999999999996</c:v>
                </c:pt>
                <c:pt idx="8">
                  <c:v>2.3000000000000003</c:v>
                </c:pt>
                <c:pt idx="11">
                  <c:v>2.8000000000000003</c:v>
                </c:pt>
                <c:pt idx="14">
                  <c:v>3.1333333333333342</c:v>
                </c:pt>
                <c:pt idx="20">
                  <c:v>3.7166666666666663</c:v>
                </c:pt>
                <c:pt idx="24">
                  <c:v>4.2166666666666694</c:v>
                </c:pt>
                <c:pt idx="28">
                  <c:v>4.7166666666666694</c:v>
                </c:pt>
                <c:pt idx="35">
                  <c:v>5.3000000000000007</c:v>
                </c:pt>
                <c:pt idx="38">
                  <c:v>5.7166666666666694</c:v>
                </c:pt>
                <c:pt idx="42">
                  <c:v>13.55</c:v>
                </c:pt>
                <c:pt idx="45">
                  <c:v>20.383333333333223</c:v>
                </c:pt>
                <c:pt idx="55">
                  <c:v>23.3</c:v>
                </c:pt>
                <c:pt idx="58">
                  <c:v>25.883333333333223</c:v>
                </c:pt>
                <c:pt idx="62">
                  <c:v>28.8</c:v>
                </c:pt>
                <c:pt idx="63">
                  <c:v>45.633333333333333</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1185280"/>
        <c:axId val="111200128"/>
      </c:scatterChart>
      <c:valAx>
        <c:axId val="111185280"/>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1200128"/>
        <c:crosses val="autoZero"/>
        <c:crossBetween val="midCat"/>
        <c:majorUnit val="20"/>
      </c:valAx>
      <c:valAx>
        <c:axId val="111200128"/>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1185280"/>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Sheet1!$F$4:$F$68</c:f>
              <c:numCache>
                <c:formatCode>0.0</c:formatCode>
                <c:ptCount val="65"/>
                <c:pt idx="0" formatCode="General">
                  <c:v>0</c:v>
                </c:pt>
                <c:pt idx="1">
                  <c:v>0.79999999999999982</c:v>
                </c:pt>
                <c:pt idx="3">
                  <c:v>1.1333333333333333</c:v>
                </c:pt>
                <c:pt idx="6">
                  <c:v>1.799999999999996</c:v>
                </c:pt>
                <c:pt idx="8">
                  <c:v>2.3000000000000003</c:v>
                </c:pt>
                <c:pt idx="11">
                  <c:v>2.8000000000000003</c:v>
                </c:pt>
                <c:pt idx="14">
                  <c:v>3.1333333333333342</c:v>
                </c:pt>
                <c:pt idx="20">
                  <c:v>3.7166666666666663</c:v>
                </c:pt>
                <c:pt idx="24">
                  <c:v>4.2166666666666694</c:v>
                </c:pt>
                <c:pt idx="28">
                  <c:v>4.7166666666666694</c:v>
                </c:pt>
                <c:pt idx="35">
                  <c:v>5.3000000000000007</c:v>
                </c:pt>
                <c:pt idx="38">
                  <c:v>5.7166666666666694</c:v>
                </c:pt>
                <c:pt idx="42">
                  <c:v>13.55</c:v>
                </c:pt>
                <c:pt idx="45">
                  <c:v>20.383333333333223</c:v>
                </c:pt>
                <c:pt idx="55">
                  <c:v>23.3</c:v>
                </c:pt>
                <c:pt idx="58">
                  <c:v>25.883333333333223</c:v>
                </c:pt>
                <c:pt idx="62">
                  <c:v>28.8</c:v>
                </c:pt>
                <c:pt idx="63">
                  <c:v>45.633333333333333</c:v>
                </c:pt>
                <c:pt idx="64">
                  <c:v>56.8</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1340928"/>
        <c:axId val="111486848"/>
      </c:scatterChart>
      <c:valAx>
        <c:axId val="111340928"/>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1486848"/>
        <c:crosses val="autoZero"/>
        <c:crossBetween val="midCat"/>
        <c:majorUnit val="20"/>
      </c:valAx>
      <c:valAx>
        <c:axId val="111486848"/>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1340928"/>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Sheet1!$F$4:$F$69</c:f>
              <c:numCache>
                <c:formatCode>0.0</c:formatCode>
                <c:ptCount val="66"/>
                <c:pt idx="0" formatCode="General">
                  <c:v>0</c:v>
                </c:pt>
                <c:pt idx="1">
                  <c:v>0.79999999999999982</c:v>
                </c:pt>
                <c:pt idx="3">
                  <c:v>1.1333333333333333</c:v>
                </c:pt>
                <c:pt idx="6">
                  <c:v>1.799999999999996</c:v>
                </c:pt>
                <c:pt idx="8">
                  <c:v>2.3000000000000003</c:v>
                </c:pt>
                <c:pt idx="11">
                  <c:v>2.8000000000000003</c:v>
                </c:pt>
                <c:pt idx="14">
                  <c:v>3.1333333333333342</c:v>
                </c:pt>
                <c:pt idx="20">
                  <c:v>3.7166666666666663</c:v>
                </c:pt>
                <c:pt idx="24">
                  <c:v>4.2166666666666694</c:v>
                </c:pt>
                <c:pt idx="28">
                  <c:v>4.7166666666666694</c:v>
                </c:pt>
                <c:pt idx="35">
                  <c:v>5.3000000000000007</c:v>
                </c:pt>
                <c:pt idx="38">
                  <c:v>5.7166666666666694</c:v>
                </c:pt>
                <c:pt idx="42">
                  <c:v>13.55</c:v>
                </c:pt>
                <c:pt idx="45">
                  <c:v>20.383333333333223</c:v>
                </c:pt>
                <c:pt idx="55">
                  <c:v>23.3</c:v>
                </c:pt>
                <c:pt idx="58">
                  <c:v>25.883333333333223</c:v>
                </c:pt>
                <c:pt idx="62">
                  <c:v>28.8</c:v>
                </c:pt>
                <c:pt idx="63">
                  <c:v>45.633333333333333</c:v>
                </c:pt>
                <c:pt idx="64">
                  <c:v>56.8</c:v>
                </c:pt>
                <c:pt idx="65">
                  <c:v>72.633333333333127</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1545728"/>
        <c:axId val="111556480"/>
      </c:scatterChart>
      <c:valAx>
        <c:axId val="111545728"/>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1556480"/>
        <c:crosses val="autoZero"/>
        <c:crossBetween val="midCat"/>
        <c:majorUnit val="20"/>
      </c:valAx>
      <c:valAx>
        <c:axId val="111556480"/>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1545728"/>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Sheet1!$F$4:$F$5</c:f>
              <c:numCache>
                <c:formatCode>0.0</c:formatCode>
                <c:ptCount val="2"/>
                <c:pt idx="0" formatCode="General">
                  <c:v>0</c:v>
                </c:pt>
                <c:pt idx="1">
                  <c:v>0.79999999999999982</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0107264"/>
        <c:axId val="110113920"/>
      </c:scatterChart>
      <c:valAx>
        <c:axId val="110107264"/>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0113920"/>
        <c:crosses val="autoZero"/>
        <c:crossBetween val="midCat"/>
        <c:majorUnit val="20"/>
      </c:valAx>
      <c:valAx>
        <c:axId val="110113920"/>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0107264"/>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Sheet1!$F$4:$F$70</c:f>
              <c:numCache>
                <c:formatCode>0.0</c:formatCode>
                <c:ptCount val="67"/>
                <c:pt idx="0" formatCode="General">
                  <c:v>0</c:v>
                </c:pt>
                <c:pt idx="1">
                  <c:v>0.79999999999999982</c:v>
                </c:pt>
                <c:pt idx="3">
                  <c:v>1.1333333333333333</c:v>
                </c:pt>
                <c:pt idx="6">
                  <c:v>1.799999999999996</c:v>
                </c:pt>
                <c:pt idx="8">
                  <c:v>2.3000000000000003</c:v>
                </c:pt>
                <c:pt idx="11">
                  <c:v>2.8000000000000003</c:v>
                </c:pt>
                <c:pt idx="14">
                  <c:v>3.1333333333333342</c:v>
                </c:pt>
                <c:pt idx="20">
                  <c:v>3.7166666666666663</c:v>
                </c:pt>
                <c:pt idx="24">
                  <c:v>4.2166666666666694</c:v>
                </c:pt>
                <c:pt idx="28">
                  <c:v>4.7166666666666694</c:v>
                </c:pt>
                <c:pt idx="35">
                  <c:v>5.3000000000000007</c:v>
                </c:pt>
                <c:pt idx="38">
                  <c:v>5.7166666666666694</c:v>
                </c:pt>
                <c:pt idx="42">
                  <c:v>13.55</c:v>
                </c:pt>
                <c:pt idx="45">
                  <c:v>20.383333333333223</c:v>
                </c:pt>
                <c:pt idx="55">
                  <c:v>23.3</c:v>
                </c:pt>
                <c:pt idx="58">
                  <c:v>25.883333333333223</c:v>
                </c:pt>
                <c:pt idx="62">
                  <c:v>28.8</c:v>
                </c:pt>
                <c:pt idx="63">
                  <c:v>45.633333333333333</c:v>
                </c:pt>
                <c:pt idx="64">
                  <c:v>56.8</c:v>
                </c:pt>
                <c:pt idx="65">
                  <c:v>72.633333333333127</c:v>
                </c:pt>
                <c:pt idx="66">
                  <c:v>93.300000000000011</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1218048"/>
        <c:axId val="111236992"/>
      </c:scatterChart>
      <c:valAx>
        <c:axId val="111218048"/>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1236992"/>
        <c:crosses val="autoZero"/>
        <c:crossBetween val="midCat"/>
        <c:majorUnit val="20"/>
      </c:valAx>
      <c:valAx>
        <c:axId val="111236992"/>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1218048"/>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Sheet1!$F$4:$F$73</c:f>
              <c:numCache>
                <c:formatCode>0.0</c:formatCode>
                <c:ptCount val="70"/>
                <c:pt idx="0" formatCode="General">
                  <c:v>0</c:v>
                </c:pt>
                <c:pt idx="1">
                  <c:v>0.79999999999999982</c:v>
                </c:pt>
                <c:pt idx="3">
                  <c:v>1.1333333333333333</c:v>
                </c:pt>
                <c:pt idx="6">
                  <c:v>1.799999999999996</c:v>
                </c:pt>
                <c:pt idx="8">
                  <c:v>2.3000000000000003</c:v>
                </c:pt>
                <c:pt idx="11">
                  <c:v>2.8000000000000003</c:v>
                </c:pt>
                <c:pt idx="14">
                  <c:v>3.1333333333333342</c:v>
                </c:pt>
                <c:pt idx="20">
                  <c:v>3.7166666666666663</c:v>
                </c:pt>
                <c:pt idx="24">
                  <c:v>4.2166666666666694</c:v>
                </c:pt>
                <c:pt idx="28">
                  <c:v>4.7166666666666694</c:v>
                </c:pt>
                <c:pt idx="35">
                  <c:v>5.3000000000000007</c:v>
                </c:pt>
                <c:pt idx="38">
                  <c:v>5.7166666666666694</c:v>
                </c:pt>
                <c:pt idx="42">
                  <c:v>13.55</c:v>
                </c:pt>
                <c:pt idx="45">
                  <c:v>20.383333333333223</c:v>
                </c:pt>
                <c:pt idx="55">
                  <c:v>23.3</c:v>
                </c:pt>
                <c:pt idx="58">
                  <c:v>25.883333333333223</c:v>
                </c:pt>
                <c:pt idx="62">
                  <c:v>28.8</c:v>
                </c:pt>
                <c:pt idx="63">
                  <c:v>45.633333333333333</c:v>
                </c:pt>
                <c:pt idx="64">
                  <c:v>56.8</c:v>
                </c:pt>
                <c:pt idx="65">
                  <c:v>72.633333333333127</c:v>
                </c:pt>
                <c:pt idx="66">
                  <c:v>93.300000000000011</c:v>
                </c:pt>
                <c:pt idx="69">
                  <c:v>97.300000000000011</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1426944"/>
        <c:axId val="111437696"/>
      </c:scatterChart>
      <c:valAx>
        <c:axId val="111426944"/>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1437696"/>
        <c:crosses val="autoZero"/>
        <c:crossBetween val="midCat"/>
        <c:majorUnit val="20"/>
      </c:valAx>
      <c:valAx>
        <c:axId val="111437696"/>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1426944"/>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Sheet1!$F$4:$F$77</c:f>
              <c:numCache>
                <c:formatCode>0.0</c:formatCode>
                <c:ptCount val="74"/>
                <c:pt idx="0" formatCode="General">
                  <c:v>0</c:v>
                </c:pt>
                <c:pt idx="1">
                  <c:v>0.79999999999999982</c:v>
                </c:pt>
                <c:pt idx="3">
                  <c:v>1.1333333333333333</c:v>
                </c:pt>
                <c:pt idx="6">
                  <c:v>1.799999999999996</c:v>
                </c:pt>
                <c:pt idx="8">
                  <c:v>2.3000000000000003</c:v>
                </c:pt>
                <c:pt idx="11">
                  <c:v>2.8000000000000003</c:v>
                </c:pt>
                <c:pt idx="14">
                  <c:v>3.1333333333333342</c:v>
                </c:pt>
                <c:pt idx="20">
                  <c:v>3.7166666666666663</c:v>
                </c:pt>
                <c:pt idx="24">
                  <c:v>4.2166666666666694</c:v>
                </c:pt>
                <c:pt idx="28">
                  <c:v>4.7166666666666694</c:v>
                </c:pt>
                <c:pt idx="35">
                  <c:v>5.3000000000000007</c:v>
                </c:pt>
                <c:pt idx="38">
                  <c:v>5.7166666666666694</c:v>
                </c:pt>
                <c:pt idx="42">
                  <c:v>13.55</c:v>
                </c:pt>
                <c:pt idx="45">
                  <c:v>20.383333333333223</c:v>
                </c:pt>
                <c:pt idx="55">
                  <c:v>23.3</c:v>
                </c:pt>
                <c:pt idx="58">
                  <c:v>25.883333333333223</c:v>
                </c:pt>
                <c:pt idx="62">
                  <c:v>28.8</c:v>
                </c:pt>
                <c:pt idx="63">
                  <c:v>45.633333333333333</c:v>
                </c:pt>
                <c:pt idx="64">
                  <c:v>56.8</c:v>
                </c:pt>
                <c:pt idx="65">
                  <c:v>72.633333333333127</c:v>
                </c:pt>
                <c:pt idx="66">
                  <c:v>93.300000000000011</c:v>
                </c:pt>
                <c:pt idx="69">
                  <c:v>97.300000000000011</c:v>
                </c:pt>
                <c:pt idx="73">
                  <c:v>102.13333333333317</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1631744"/>
        <c:axId val="111638400"/>
      </c:scatterChart>
      <c:valAx>
        <c:axId val="111631744"/>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1638400"/>
        <c:crosses val="autoZero"/>
        <c:crossBetween val="midCat"/>
        <c:majorUnit val="20"/>
      </c:valAx>
      <c:valAx>
        <c:axId val="111638400"/>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1631744"/>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Sheet1!$F$4:$F$79</c:f>
              <c:numCache>
                <c:formatCode>0.0</c:formatCode>
                <c:ptCount val="76"/>
                <c:pt idx="0" formatCode="General">
                  <c:v>0</c:v>
                </c:pt>
                <c:pt idx="1">
                  <c:v>0.79999999999999982</c:v>
                </c:pt>
                <c:pt idx="3">
                  <c:v>1.1333333333333333</c:v>
                </c:pt>
                <c:pt idx="6">
                  <c:v>1.799999999999996</c:v>
                </c:pt>
                <c:pt idx="8">
                  <c:v>2.3000000000000003</c:v>
                </c:pt>
                <c:pt idx="11">
                  <c:v>2.8000000000000003</c:v>
                </c:pt>
                <c:pt idx="14">
                  <c:v>3.1333333333333342</c:v>
                </c:pt>
                <c:pt idx="20">
                  <c:v>3.7166666666666663</c:v>
                </c:pt>
                <c:pt idx="24">
                  <c:v>4.2166666666666694</c:v>
                </c:pt>
                <c:pt idx="28">
                  <c:v>4.7166666666666694</c:v>
                </c:pt>
                <c:pt idx="35">
                  <c:v>5.3000000000000007</c:v>
                </c:pt>
                <c:pt idx="38">
                  <c:v>5.7166666666666694</c:v>
                </c:pt>
                <c:pt idx="42">
                  <c:v>13.55</c:v>
                </c:pt>
                <c:pt idx="45">
                  <c:v>20.383333333333223</c:v>
                </c:pt>
                <c:pt idx="55">
                  <c:v>23.3</c:v>
                </c:pt>
                <c:pt idx="58">
                  <c:v>25.883333333333223</c:v>
                </c:pt>
                <c:pt idx="62">
                  <c:v>28.8</c:v>
                </c:pt>
                <c:pt idx="63">
                  <c:v>45.633333333333333</c:v>
                </c:pt>
                <c:pt idx="64">
                  <c:v>56.8</c:v>
                </c:pt>
                <c:pt idx="65">
                  <c:v>72.633333333333127</c:v>
                </c:pt>
                <c:pt idx="66">
                  <c:v>93.300000000000011</c:v>
                </c:pt>
                <c:pt idx="69">
                  <c:v>97.300000000000011</c:v>
                </c:pt>
                <c:pt idx="73">
                  <c:v>102.13333333333317</c:v>
                </c:pt>
                <c:pt idx="75">
                  <c:v>117.80000000000001</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1852928"/>
        <c:axId val="111871872"/>
      </c:scatterChart>
      <c:valAx>
        <c:axId val="111852928"/>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1871872"/>
        <c:crosses val="autoZero"/>
        <c:crossBetween val="midCat"/>
        <c:majorUnit val="20"/>
      </c:valAx>
      <c:valAx>
        <c:axId val="111871872"/>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1852928"/>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Sheet1!$F$4:$F$7</c:f>
              <c:numCache>
                <c:formatCode>0.0</c:formatCode>
                <c:ptCount val="4"/>
                <c:pt idx="0" formatCode="General">
                  <c:v>0</c:v>
                </c:pt>
                <c:pt idx="1">
                  <c:v>0.79999999999999982</c:v>
                </c:pt>
                <c:pt idx="3">
                  <c:v>1.1333333333333333</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09906560"/>
        <c:axId val="109917312"/>
      </c:scatterChart>
      <c:valAx>
        <c:axId val="109906560"/>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09917312"/>
        <c:crosses val="autoZero"/>
        <c:crossBetween val="midCat"/>
        <c:majorUnit val="20"/>
      </c:valAx>
      <c:valAx>
        <c:axId val="109917312"/>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09906560"/>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Sheet1!$F$4:$F$10</c:f>
              <c:numCache>
                <c:formatCode>0.0</c:formatCode>
                <c:ptCount val="7"/>
                <c:pt idx="0" formatCode="General">
                  <c:v>0</c:v>
                </c:pt>
                <c:pt idx="1">
                  <c:v>0.79999999999999982</c:v>
                </c:pt>
                <c:pt idx="3">
                  <c:v>1.1333333333333333</c:v>
                </c:pt>
                <c:pt idx="6">
                  <c:v>1.799999999999996</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09963904"/>
        <c:axId val="110253184"/>
      </c:scatterChart>
      <c:valAx>
        <c:axId val="109963904"/>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0253184"/>
        <c:crosses val="autoZero"/>
        <c:crossBetween val="midCat"/>
        <c:majorUnit val="20"/>
      </c:valAx>
      <c:valAx>
        <c:axId val="110253184"/>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09963904"/>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Sheet1!$F$4:$F$12</c:f>
              <c:numCache>
                <c:formatCode>0.0</c:formatCode>
                <c:ptCount val="9"/>
                <c:pt idx="0" formatCode="General">
                  <c:v>0</c:v>
                </c:pt>
                <c:pt idx="1">
                  <c:v>0.79999999999999982</c:v>
                </c:pt>
                <c:pt idx="3">
                  <c:v>1.1333333333333333</c:v>
                </c:pt>
                <c:pt idx="6">
                  <c:v>1.799999999999996</c:v>
                </c:pt>
                <c:pt idx="8">
                  <c:v>2.3000000000000003</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0307968"/>
        <c:axId val="110314624"/>
      </c:scatterChart>
      <c:valAx>
        <c:axId val="110307968"/>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0314624"/>
        <c:crosses val="autoZero"/>
        <c:crossBetween val="midCat"/>
        <c:majorUnit val="20"/>
      </c:valAx>
      <c:valAx>
        <c:axId val="110314624"/>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0307968"/>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Sheet1!$F$4:$F$15</c:f>
              <c:numCache>
                <c:formatCode>0.0</c:formatCode>
                <c:ptCount val="12"/>
                <c:pt idx="0" formatCode="General">
                  <c:v>0</c:v>
                </c:pt>
                <c:pt idx="1">
                  <c:v>0.79999999999999982</c:v>
                </c:pt>
                <c:pt idx="3">
                  <c:v>1.1333333333333333</c:v>
                </c:pt>
                <c:pt idx="6">
                  <c:v>1.799999999999996</c:v>
                </c:pt>
                <c:pt idx="8">
                  <c:v>2.3000000000000003</c:v>
                </c:pt>
                <c:pt idx="11">
                  <c:v>2.8000000000000003</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0377600"/>
        <c:axId val="110392448"/>
      </c:scatterChart>
      <c:valAx>
        <c:axId val="110377600"/>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0392448"/>
        <c:crosses val="autoZero"/>
        <c:crossBetween val="midCat"/>
        <c:majorUnit val="20"/>
      </c:valAx>
      <c:valAx>
        <c:axId val="110392448"/>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0377600"/>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Sheet1!$F$4:$F$18</c:f>
              <c:numCache>
                <c:formatCode>0.0</c:formatCode>
                <c:ptCount val="15"/>
                <c:pt idx="0" formatCode="General">
                  <c:v>0</c:v>
                </c:pt>
                <c:pt idx="1">
                  <c:v>0.79999999999999982</c:v>
                </c:pt>
                <c:pt idx="3">
                  <c:v>1.1333333333333333</c:v>
                </c:pt>
                <c:pt idx="6">
                  <c:v>1.799999999999996</c:v>
                </c:pt>
                <c:pt idx="8">
                  <c:v>2.3000000000000003</c:v>
                </c:pt>
                <c:pt idx="11">
                  <c:v>2.8000000000000003</c:v>
                </c:pt>
                <c:pt idx="14">
                  <c:v>3.1333333333333342</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0451328"/>
        <c:axId val="110457984"/>
      </c:scatterChart>
      <c:valAx>
        <c:axId val="110451328"/>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0457984"/>
        <c:crosses val="autoZero"/>
        <c:crossBetween val="midCat"/>
        <c:majorUnit val="20"/>
      </c:valAx>
      <c:valAx>
        <c:axId val="110457984"/>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0451328"/>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Sheet1!$F$4:$F$24</c:f>
              <c:numCache>
                <c:formatCode>0.0</c:formatCode>
                <c:ptCount val="21"/>
                <c:pt idx="0" formatCode="General">
                  <c:v>0</c:v>
                </c:pt>
                <c:pt idx="1">
                  <c:v>0.79999999999999982</c:v>
                </c:pt>
                <c:pt idx="3">
                  <c:v>1.1333333333333333</c:v>
                </c:pt>
                <c:pt idx="6">
                  <c:v>1.799999999999996</c:v>
                </c:pt>
                <c:pt idx="8">
                  <c:v>2.3000000000000003</c:v>
                </c:pt>
                <c:pt idx="11">
                  <c:v>2.8000000000000003</c:v>
                </c:pt>
                <c:pt idx="14">
                  <c:v>3.1333333333333342</c:v>
                </c:pt>
                <c:pt idx="20">
                  <c:v>3.7166666666666663</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0513152"/>
        <c:axId val="110540288"/>
      </c:scatterChart>
      <c:valAx>
        <c:axId val="110513152"/>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0540288"/>
        <c:crosses val="autoZero"/>
        <c:crossBetween val="midCat"/>
        <c:majorUnit val="20"/>
      </c:valAx>
      <c:valAx>
        <c:axId val="110540288"/>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0513152"/>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manualLayout>
          <c:layoutTarget val="inner"/>
          <c:xMode val="edge"/>
          <c:yMode val="edge"/>
          <c:x val="0.1899396235667308"/>
          <c:y val="0.10656879173918977"/>
          <c:w val="0.7233961552164706"/>
          <c:h val="0.68152699301582997"/>
        </c:manualLayout>
      </c:layout>
      <c:scatterChart>
        <c:scatterStyle val="lineMarker"/>
        <c:ser>
          <c:idx val="0"/>
          <c:order val="0"/>
          <c:tx>
            <c:v>Recovery</c:v>
          </c:tx>
          <c:spPr>
            <a:ln w="28575">
              <a:noFill/>
            </a:ln>
          </c:spPr>
          <c:marker>
            <c:symbol val="circle"/>
            <c:size val="6"/>
            <c:spPr>
              <a:noFill/>
              <a:ln w="38100">
                <a:solidFill>
                  <a:srgbClr val="0070C0"/>
                </a:solidFill>
              </a:ln>
            </c:spPr>
          </c:marker>
          <c:xVal>
            <c:numRef>
              <c:f>Sheet1!$F$4:$F$28</c:f>
              <c:numCache>
                <c:formatCode>0.0</c:formatCode>
                <c:ptCount val="25"/>
                <c:pt idx="0" formatCode="General">
                  <c:v>0</c:v>
                </c:pt>
                <c:pt idx="1">
                  <c:v>0.79999999999999982</c:v>
                </c:pt>
                <c:pt idx="3">
                  <c:v>1.1333333333333333</c:v>
                </c:pt>
                <c:pt idx="6">
                  <c:v>1.799999999999996</c:v>
                </c:pt>
                <c:pt idx="8">
                  <c:v>2.3000000000000003</c:v>
                </c:pt>
                <c:pt idx="11">
                  <c:v>2.8000000000000003</c:v>
                </c:pt>
                <c:pt idx="14">
                  <c:v>3.1333333333333342</c:v>
                </c:pt>
                <c:pt idx="20">
                  <c:v>3.7166666666666663</c:v>
                </c:pt>
                <c:pt idx="24">
                  <c:v>4.2166666666666694</c:v>
                </c:pt>
              </c:numCache>
            </c:numRef>
          </c:xVal>
          <c:yVal>
            <c:numRef>
              <c:f>Sheet1!$B$4:$B$79</c:f>
              <c:numCache>
                <c:formatCode>General</c:formatCode>
                <c:ptCount val="76"/>
                <c:pt idx="0">
                  <c:v>0</c:v>
                </c:pt>
                <c:pt idx="1">
                  <c:v>7.7092511013216181E-2</c:v>
                </c:pt>
                <c:pt idx="2">
                  <c:v>8.3700440528634776E-2</c:v>
                </c:pt>
                <c:pt idx="3">
                  <c:v>9.9118942731277845E-2</c:v>
                </c:pt>
                <c:pt idx="4">
                  <c:v>0.11233480176211456</c:v>
                </c:pt>
                <c:pt idx="5">
                  <c:v>0.12334801762114538</c:v>
                </c:pt>
                <c:pt idx="6">
                  <c:v>0.13215859030837002</c:v>
                </c:pt>
                <c:pt idx="7">
                  <c:v>0.13876651982378857</c:v>
                </c:pt>
                <c:pt idx="8">
                  <c:v>0.15198237885462604</c:v>
                </c:pt>
                <c:pt idx="9">
                  <c:v>0.18281938325991237</c:v>
                </c:pt>
                <c:pt idx="10">
                  <c:v>0.18722466960352419</c:v>
                </c:pt>
                <c:pt idx="11">
                  <c:v>0.19162995594713655</c:v>
                </c:pt>
                <c:pt idx="12">
                  <c:v>0.19603524229074892</c:v>
                </c:pt>
                <c:pt idx="13">
                  <c:v>0.19823788546255541</c:v>
                </c:pt>
                <c:pt idx="14">
                  <c:v>0.20044052863436124</c:v>
                </c:pt>
                <c:pt idx="15">
                  <c:v>0.20484581497797374</c:v>
                </c:pt>
                <c:pt idx="16">
                  <c:v>0.20925110132158592</c:v>
                </c:pt>
                <c:pt idx="17">
                  <c:v>0.21145374449339263</c:v>
                </c:pt>
                <c:pt idx="18">
                  <c:v>0.21585903083700508</c:v>
                </c:pt>
                <c:pt idx="19">
                  <c:v>0.22026431718061676</c:v>
                </c:pt>
                <c:pt idx="20">
                  <c:v>0.22246696035242358</c:v>
                </c:pt>
                <c:pt idx="21">
                  <c:v>0.22907488986784141</c:v>
                </c:pt>
                <c:pt idx="22">
                  <c:v>0.23348017621145375</c:v>
                </c:pt>
                <c:pt idx="23">
                  <c:v>0.23788546255506654</c:v>
                </c:pt>
                <c:pt idx="24">
                  <c:v>0.24229074889867841</c:v>
                </c:pt>
                <c:pt idx="25">
                  <c:v>0.24449339207048534</c:v>
                </c:pt>
                <c:pt idx="26">
                  <c:v>0.24889867841409694</c:v>
                </c:pt>
                <c:pt idx="27">
                  <c:v>0.25330396475770994</c:v>
                </c:pt>
                <c:pt idx="28">
                  <c:v>0.25330396475770994</c:v>
                </c:pt>
                <c:pt idx="29">
                  <c:v>0.2577092511013207</c:v>
                </c:pt>
                <c:pt idx="30">
                  <c:v>0.26211453744493396</c:v>
                </c:pt>
                <c:pt idx="31">
                  <c:v>0.26431718061674031</c:v>
                </c:pt>
                <c:pt idx="32">
                  <c:v>0.26651982378854638</c:v>
                </c:pt>
                <c:pt idx="33">
                  <c:v>0.27092511013215881</c:v>
                </c:pt>
                <c:pt idx="34">
                  <c:v>0.27092511013215881</c:v>
                </c:pt>
                <c:pt idx="35">
                  <c:v>0.27533039647577096</c:v>
                </c:pt>
                <c:pt idx="36">
                  <c:v>0.27533039647577096</c:v>
                </c:pt>
                <c:pt idx="37">
                  <c:v>0.27753303964757714</c:v>
                </c:pt>
                <c:pt idx="38">
                  <c:v>0.27973568281938327</c:v>
                </c:pt>
                <c:pt idx="39">
                  <c:v>0.28193832599118945</c:v>
                </c:pt>
                <c:pt idx="40">
                  <c:v>0.28193832599118945</c:v>
                </c:pt>
                <c:pt idx="41">
                  <c:v>0.28414096916299653</c:v>
                </c:pt>
                <c:pt idx="42">
                  <c:v>0.29735682819383352</c:v>
                </c:pt>
                <c:pt idx="43">
                  <c:v>0.33039647577092662</c:v>
                </c:pt>
                <c:pt idx="44">
                  <c:v>0.33700440528634512</c:v>
                </c:pt>
                <c:pt idx="45">
                  <c:v>0.34361233480176218</c:v>
                </c:pt>
                <c:pt idx="46">
                  <c:v>0.35462555066079299</c:v>
                </c:pt>
                <c:pt idx="47">
                  <c:v>0.35903083700440608</c:v>
                </c:pt>
                <c:pt idx="48">
                  <c:v>0.36343612334801839</c:v>
                </c:pt>
                <c:pt idx="49">
                  <c:v>0.37004405286343617</c:v>
                </c:pt>
                <c:pt idx="50">
                  <c:v>0.376651982378856</c:v>
                </c:pt>
                <c:pt idx="51">
                  <c:v>0.38325991189427444</c:v>
                </c:pt>
                <c:pt idx="52">
                  <c:v>0.38766519823788653</c:v>
                </c:pt>
                <c:pt idx="53">
                  <c:v>0.39427312775330392</c:v>
                </c:pt>
                <c:pt idx="54">
                  <c:v>0.40528634361233484</c:v>
                </c:pt>
                <c:pt idx="55">
                  <c:v>0.42070484581497891</c:v>
                </c:pt>
                <c:pt idx="56">
                  <c:v>0.45814977973568288</c:v>
                </c:pt>
                <c:pt idx="57">
                  <c:v>0.46696035242290751</c:v>
                </c:pt>
                <c:pt idx="58">
                  <c:v>0.48237885462555152</c:v>
                </c:pt>
                <c:pt idx="59">
                  <c:v>0.49339207048458217</c:v>
                </c:pt>
                <c:pt idx="60">
                  <c:v>0.49779735682819304</c:v>
                </c:pt>
                <c:pt idx="61">
                  <c:v>0.5044052863436127</c:v>
                </c:pt>
                <c:pt idx="62">
                  <c:v>0.5176211453744497</c:v>
                </c:pt>
                <c:pt idx="63">
                  <c:v>0.63876651982378863</c:v>
                </c:pt>
                <c:pt idx="64">
                  <c:v>0.73788546255506793</c:v>
                </c:pt>
                <c:pt idx="65">
                  <c:v>0.78634361233480443</c:v>
                </c:pt>
                <c:pt idx="66">
                  <c:v>0.90748898678414058</c:v>
                </c:pt>
                <c:pt idx="67">
                  <c:v>0.9096916299559471</c:v>
                </c:pt>
                <c:pt idx="68">
                  <c:v>0.91189427312775362</c:v>
                </c:pt>
                <c:pt idx="69">
                  <c:v>0.91629955947136554</c:v>
                </c:pt>
                <c:pt idx="70">
                  <c:v>0.92070484581497791</c:v>
                </c:pt>
                <c:pt idx="71">
                  <c:v>0.92511013215859228</c:v>
                </c:pt>
                <c:pt idx="72">
                  <c:v>0.92511013215859228</c:v>
                </c:pt>
                <c:pt idx="73">
                  <c:v>0.92951541850220276</c:v>
                </c:pt>
                <c:pt idx="74">
                  <c:v>0.93171806167400872</c:v>
                </c:pt>
                <c:pt idx="75">
                  <c:v>0.96035242290748901</c:v>
                </c:pt>
              </c:numCache>
            </c:numRef>
          </c:yVal>
        </c:ser>
        <c:axId val="110590592"/>
        <c:axId val="110609536"/>
      </c:scatterChart>
      <c:valAx>
        <c:axId val="110590592"/>
        <c:scaling>
          <c:orientation val="minMax"/>
          <c:max val="120"/>
          <c:min val="0"/>
        </c:scaling>
        <c:axPos val="b"/>
        <c:title>
          <c:tx>
            <c:rich>
              <a:bodyPr/>
              <a:lstStyle/>
              <a:p>
                <a:pPr>
                  <a:defRPr sz="1000" b="1"/>
                </a:pPr>
                <a:r>
                  <a:rPr lang="nb-NO" sz="1400" b="1" dirty="0" smtClean="0"/>
                  <a:t>Time </a:t>
                </a:r>
                <a:r>
                  <a:rPr lang="nb-NO" sz="1400" b="1" dirty="0"/>
                  <a:t>[</a:t>
                </a:r>
                <a:r>
                  <a:rPr lang="nb-NO" sz="1400" b="1" dirty="0" err="1"/>
                  <a:t>hrs</a:t>
                </a:r>
                <a:r>
                  <a:rPr lang="nb-NO" sz="1000" b="1" dirty="0"/>
                  <a:t>]</a:t>
                </a:r>
              </a:p>
            </c:rich>
          </c:tx>
          <c:layout>
            <c:manualLayout>
              <c:xMode val="edge"/>
              <c:yMode val="edge"/>
              <c:x val="0.42852440263838998"/>
              <c:y val="0.90539173873345768"/>
            </c:manualLayout>
          </c:layout>
        </c:title>
        <c:numFmt formatCode="General" sourceLinked="1"/>
        <c:majorTickMark val="none"/>
        <c:tickLblPos val="nextTo"/>
        <c:crossAx val="110609536"/>
        <c:crosses val="autoZero"/>
        <c:crossBetween val="midCat"/>
        <c:majorUnit val="20"/>
      </c:valAx>
      <c:valAx>
        <c:axId val="110609536"/>
        <c:scaling>
          <c:orientation val="minMax"/>
          <c:max val="1"/>
          <c:min val="0"/>
        </c:scaling>
        <c:axPos val="l"/>
        <c:majorGridlines/>
        <c:title>
          <c:tx>
            <c:rich>
              <a:bodyPr/>
              <a:lstStyle/>
              <a:p>
                <a:pPr>
                  <a:defRPr sz="1400" b="1">
                    <a:latin typeface="Times New Roman" pitchFamily="18" charset="0"/>
                    <a:cs typeface="Times New Roman" pitchFamily="18" charset="0"/>
                  </a:defRPr>
                </a:pPr>
                <a:r>
                  <a:rPr lang="nb-NO" sz="1400" b="1" dirty="0" smtClean="0">
                    <a:latin typeface="Times New Roman" pitchFamily="18" charset="0"/>
                    <a:cs typeface="Times New Roman" pitchFamily="18" charset="0"/>
                  </a:rPr>
                  <a:t>Oil</a:t>
                </a:r>
                <a:r>
                  <a:rPr lang="nb-NO" sz="1400" b="1" baseline="0" dirty="0" smtClean="0">
                    <a:latin typeface="Times New Roman" pitchFamily="18" charset="0"/>
                    <a:cs typeface="Times New Roman" pitchFamily="18" charset="0"/>
                  </a:rPr>
                  <a:t> </a:t>
                </a:r>
                <a:r>
                  <a:rPr lang="nb-NO" sz="1400" b="1" baseline="0" dirty="0" err="1" smtClean="0">
                    <a:latin typeface="Times New Roman" pitchFamily="18" charset="0"/>
                    <a:cs typeface="Times New Roman" pitchFamily="18" charset="0"/>
                  </a:rPr>
                  <a:t>Recovery</a:t>
                </a:r>
                <a:r>
                  <a:rPr lang="nb-NO" sz="1400" b="1" baseline="0" dirty="0" smtClean="0">
                    <a:latin typeface="Times New Roman" pitchFamily="18" charset="0"/>
                    <a:cs typeface="Times New Roman" pitchFamily="18" charset="0"/>
                  </a:rPr>
                  <a:t> </a:t>
                </a:r>
                <a:r>
                  <a:rPr lang="nb-NO" sz="1400" b="1" dirty="0" smtClean="0">
                    <a:latin typeface="Times New Roman" pitchFamily="18" charset="0"/>
                    <a:cs typeface="Times New Roman" pitchFamily="18" charset="0"/>
                  </a:rPr>
                  <a:t>[%OOIP]</a:t>
                </a:r>
                <a:endParaRPr lang="nb-NO" sz="1400" b="1" dirty="0">
                  <a:latin typeface="Times New Roman" pitchFamily="18" charset="0"/>
                  <a:cs typeface="Times New Roman" pitchFamily="18" charset="0"/>
                </a:endParaRPr>
              </a:p>
            </c:rich>
          </c:tx>
          <c:layout>
            <c:manualLayout>
              <c:xMode val="edge"/>
              <c:yMode val="edge"/>
              <c:x val="2.1290019499749138E-2"/>
              <c:y val="0.14382000209833221"/>
            </c:manualLayout>
          </c:layout>
        </c:title>
        <c:numFmt formatCode="General" sourceLinked="1"/>
        <c:majorTickMark val="none"/>
        <c:tickLblPos val="nextTo"/>
        <c:crossAx val="110590592"/>
        <c:crosses val="autoZero"/>
        <c:crossBetween val="midCat"/>
      </c:valAx>
    </c:plotArea>
    <c:plotVisOnly val="1"/>
    <c:dispBlanksAs val="gap"/>
  </c:chart>
  <c:txPr>
    <a:bodyPr/>
    <a:lstStyle/>
    <a:p>
      <a:pPr>
        <a:defRPr sz="1400" b="0">
          <a:latin typeface="Times New Roman" pitchFamily="18" charset="0"/>
          <a:cs typeface="Times New Roman" pitchFamily="18" charset="0"/>
        </a:defRPr>
      </a:pPr>
      <a:endParaRPr lang="nb-NO"/>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nb-NO"/>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nb-NO"/>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noProof="0" smtClean="0"/>
              <a:t>Klikk for å redigere tekststiler i malen</a:t>
            </a:r>
          </a:p>
          <a:p>
            <a:pPr lvl="1"/>
            <a:r>
              <a:rPr lang="nb-NO" noProof="0" smtClean="0"/>
              <a:t>Andre nivå</a:t>
            </a:r>
          </a:p>
          <a:p>
            <a:pPr lvl="2"/>
            <a:r>
              <a:rPr lang="nb-NO" noProof="0" smtClean="0"/>
              <a:t>Tredje nivå</a:t>
            </a:r>
          </a:p>
          <a:p>
            <a:pPr lvl="3"/>
            <a:r>
              <a:rPr lang="nb-NO" noProof="0" smtClean="0"/>
              <a:t>Fjerde nivå</a:t>
            </a:r>
          </a:p>
          <a:p>
            <a:pPr lvl="4"/>
            <a:r>
              <a:rPr lang="nb-NO" noProof="0" smtClean="0"/>
              <a:t>Femte nivå</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nb-NO"/>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EA3ECCEF-A413-4535-AE5F-07DBD42EF72D}" type="slidenum">
              <a:rPr lang="nb-NO"/>
              <a:pPr>
                <a:defRPr/>
              </a:pPr>
              <a:t>‹#›</a:t>
            </a:fld>
            <a:endParaRPr lang="nb-N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9F7FB156-1C52-4517-B97A-2CAF0991BD96}" type="slidenum">
              <a:rPr lang="nb-NO" smtClean="0"/>
              <a:pPr/>
              <a:t>1</a:t>
            </a:fld>
            <a:endParaRPr lang="nb-NO" smtClean="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B4ADF1DE-EDD9-40A8-A7F7-96B0B1145F57}" type="slidenum">
              <a:rPr lang="nb-NO" smtClean="0">
                <a:solidFill>
                  <a:prstClr val="black"/>
                </a:solidFill>
              </a:rPr>
              <a:pPr/>
              <a:t>5</a:t>
            </a:fld>
            <a:endParaRPr lang="nb-NO" smtClean="0">
              <a:solidFill>
                <a:prstClr val="black"/>
              </a:solidFill>
            </a:endParaRPr>
          </a:p>
        </p:txBody>
      </p:sp>
      <p:sp>
        <p:nvSpPr>
          <p:cNvPr id="717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7172" name="Rectangle 3"/>
          <p:cNvSpPr>
            <a:spLocks noGrp="1" noChangeArrowheads="1"/>
          </p:cNvSpPr>
          <p:nvPr>
            <p:ph type="body" idx="1"/>
          </p:nvPr>
        </p:nvSpPr>
        <p:spPr>
          <a:solidFill>
            <a:srgbClr val="FFFFFF"/>
          </a:solidFill>
          <a:ln>
            <a:solidFill>
              <a:srgbClr val="000000"/>
            </a:solidFill>
          </a:ln>
        </p:spPr>
        <p:txBody>
          <a:bodyPr lIns="90169" tIns="45084" rIns="90169" bIns="45084"/>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Forklar hvordan</a:t>
            </a:r>
            <a:r>
              <a:rPr lang="nb-NO" baseline="0" dirty="0" smtClean="0"/>
              <a:t> CT </a:t>
            </a:r>
            <a:r>
              <a:rPr lang="nb-NO" baseline="0" dirty="0" err="1" smtClean="0"/>
              <a:t>scanning</a:t>
            </a:r>
            <a:r>
              <a:rPr lang="nb-NO" baseline="0" dirty="0" smtClean="0"/>
              <a:t> fungerer</a:t>
            </a:r>
          </a:p>
          <a:p>
            <a:r>
              <a:rPr lang="nb-NO" baseline="0" dirty="0" smtClean="0"/>
              <a:t>Forklar hvorfor vi trenger normaliseringsskann</a:t>
            </a:r>
          </a:p>
          <a:p>
            <a:r>
              <a:rPr lang="nb-NO" baseline="0" dirty="0" smtClean="0"/>
              <a:t>Vis f</a:t>
            </a:r>
            <a:r>
              <a:rPr lang="nb-NO" dirty="0" smtClean="0"/>
              <a:t>ilm av det</a:t>
            </a:r>
            <a:r>
              <a:rPr lang="nb-NO" baseline="0" dirty="0" smtClean="0"/>
              <a:t> tørre scannet av kjernen, der lave tettheter er gjort transparent for å vise restene av organisk aktivitet i kjernen</a:t>
            </a:r>
            <a:endParaRPr lang="nb-NO" dirty="0"/>
          </a:p>
        </p:txBody>
      </p:sp>
      <p:sp>
        <p:nvSpPr>
          <p:cNvPr id="4" name="Slide Number Placeholder 3"/>
          <p:cNvSpPr>
            <a:spLocks noGrp="1"/>
          </p:cNvSpPr>
          <p:nvPr>
            <p:ph type="sldNum" sz="quarter" idx="10"/>
          </p:nvPr>
        </p:nvSpPr>
        <p:spPr/>
        <p:txBody>
          <a:bodyPr/>
          <a:lstStyle/>
          <a:p>
            <a:pPr>
              <a:defRPr/>
            </a:pPr>
            <a:fld id="{CB78EB0D-5779-41E4-8135-D97794548CFD}" type="slidenum">
              <a:rPr lang="nb-NO">
                <a:solidFill>
                  <a:prstClr val="black"/>
                </a:solidFill>
              </a:rPr>
              <a:pPr>
                <a:defRPr/>
              </a:pPr>
              <a:t>10</a:t>
            </a:fld>
            <a:endParaRPr lang="nb-NO">
              <a:solidFill>
                <a:prstClr val="black"/>
              </a:solidFill>
            </a:endParaRPr>
          </a:p>
        </p:txBody>
      </p:sp>
    </p:spTree>
    <p:extLst>
      <p:ext uri="{BB962C8B-B14F-4D97-AF65-F5344CB8AC3E}">
        <p14:creationId xmlns="" xmlns:p14="http://schemas.microsoft.com/office/powerpoint/2010/main" val="3716121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Rectangle 7"/>
          <p:cNvSpPr>
            <a:spLocks noGrp="1" noChangeArrowheads="1"/>
          </p:cNvSpPr>
          <p:nvPr>
            <p:ph type="sldNum" sz="quarter" idx="5"/>
          </p:nvPr>
        </p:nvSpPr>
        <p:spPr>
          <a:noFill/>
        </p:spPr>
        <p:txBody>
          <a:bodyPr/>
          <a:lstStyle/>
          <a:p>
            <a:fld id="{E436C8A2-4487-4F06-A0F9-81D01EC4CDCB}" type="slidenum">
              <a:rPr lang="nb-NO" smtClean="0">
                <a:solidFill>
                  <a:prstClr val="black"/>
                </a:solidFill>
              </a:rPr>
              <a:pPr/>
              <a:t>37</a:t>
            </a:fld>
            <a:endParaRPr lang="nb-NO" smtClean="0">
              <a:solidFill>
                <a:prstClr val="black"/>
              </a:solidFill>
            </a:endParaRPr>
          </a:p>
        </p:txBody>
      </p:sp>
      <p:sp>
        <p:nvSpPr>
          <p:cNvPr id="845826" name="Rectangle 2"/>
          <p:cNvSpPr>
            <a:spLocks noGrp="1" noRot="1" noChangeAspect="1" noChangeArrowheads="1" noTextEdit="1"/>
          </p:cNvSpPr>
          <p:nvPr>
            <p:ph type="sldImg"/>
          </p:nvPr>
        </p:nvSpPr>
        <p:spPr>
          <a:xfrm>
            <a:off x="1187450" y="706438"/>
            <a:ext cx="4518025" cy="3389312"/>
          </a:xfrm>
          <a:ln/>
        </p:spPr>
      </p:sp>
      <p:sp>
        <p:nvSpPr>
          <p:cNvPr id="845827" name="Rectangle 3"/>
          <p:cNvSpPr>
            <a:spLocks noGrp="1" noChangeArrowheads="1"/>
          </p:cNvSpPr>
          <p:nvPr>
            <p:ph type="body" idx="1"/>
          </p:nvPr>
        </p:nvSpPr>
        <p:spPr>
          <a:xfrm>
            <a:off x="930275" y="4378325"/>
            <a:ext cx="5033963" cy="4095750"/>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021BA3B1-DE56-48AF-B0DD-6E4ED37003B0}" type="slidenum">
              <a:rPr lang="nb-NO"/>
              <a:pPr>
                <a:defRPr/>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56D678BB-2791-4A30-BB3B-5D25D6E0ADF0}" type="slidenum">
              <a:rPr lang="nb-NO"/>
              <a:pPr>
                <a:defRPr/>
              </a:pPr>
              <a:t>‹#›</a:t>
            </a:fld>
            <a:endParaRPr lang="nb-NO"/>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1C5661-27A5-4EE4-BB1C-DAE648AACE56}"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740B55-DCE9-4F9A-9BF2-8E3A2C7C9036}"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D678BB-2791-4A30-BB3B-5D25D6E0ADF0}"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22C570-5435-43C0-A5BF-5F62B78B6C6F}"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reserve="1">
  <p:cSld name="Tittel og diagram">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p>
            <a:r>
              <a:rPr lang="nb-NO" smtClean="0"/>
              <a:t>Klikk for å redigere tittelstil</a:t>
            </a:r>
            <a:endParaRPr lang="nb-NO"/>
          </a:p>
        </p:txBody>
      </p:sp>
      <p:sp>
        <p:nvSpPr>
          <p:cNvPr id="3" name="Plassholder for diagram 2"/>
          <p:cNvSpPr>
            <a:spLocks noGrp="1"/>
          </p:cNvSpPr>
          <p:nvPr>
            <p:ph type="chart" idx="1"/>
          </p:nvPr>
        </p:nvSpPr>
        <p:spPr>
          <a:xfrm>
            <a:off x="457200" y="1600200"/>
            <a:ext cx="8229600" cy="4525963"/>
          </a:xfrm>
        </p:spPr>
        <p:txBody>
          <a:bodyPr/>
          <a:lstStyle/>
          <a:p>
            <a:pPr lvl="0"/>
            <a:endParaRPr lang="nb-NO" noProof="0"/>
          </a:p>
        </p:txBody>
      </p:sp>
      <p:sp>
        <p:nvSpPr>
          <p:cNvPr id="4"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FDCC2B-8814-4A52-87EF-BE8CC024B38E}"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Picture 9" descr="Forside"/>
          <p:cNvPicPr>
            <a:picLocks noChangeAspect="1" noChangeArrowheads="1"/>
          </p:cNvPicPr>
          <p:nvPr/>
        </p:nvPicPr>
        <p:blipFill>
          <a:blip r:embed="rId2" cstate="print"/>
          <a:srcRect/>
          <a:stretch>
            <a:fillRect/>
          </a:stretch>
        </p:blipFill>
        <p:spPr bwMode="auto">
          <a:xfrm>
            <a:off x="0" y="4000500"/>
            <a:ext cx="9144000" cy="2857500"/>
          </a:xfrm>
          <a:prstGeom prst="rect">
            <a:avLst/>
          </a:prstGeom>
          <a:noFill/>
          <a:ln w="9525">
            <a:noFill/>
            <a:miter lim="800000"/>
            <a:headEnd/>
            <a:tailEnd/>
          </a:ln>
        </p:spPr>
      </p:pic>
      <p:sp>
        <p:nvSpPr>
          <p:cNvPr id="5" name="Picture 10" descr="UiBmerke_grayscale"/>
          <p:cNvSpPr>
            <a:spLocks noChangeAspect="1" noChangeArrowheads="1"/>
          </p:cNvSpPr>
          <p:nvPr/>
        </p:nvSpPr>
        <p:spPr bwMode="auto">
          <a:xfrm>
            <a:off x="3665538" y="4702175"/>
            <a:ext cx="1770062"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grpSp>
        <p:nvGrpSpPr>
          <p:cNvPr id="2" name="Gruppe 11"/>
          <p:cNvGrpSpPr>
            <a:grpSpLocks/>
          </p:cNvGrpSpPr>
          <p:nvPr userDrawn="1"/>
        </p:nvGrpSpPr>
        <p:grpSpPr bwMode="auto">
          <a:xfrm>
            <a:off x="1676400" y="250825"/>
            <a:ext cx="5791200" cy="558800"/>
            <a:chOff x="1743592" y="159840"/>
            <a:chExt cx="5791879" cy="558575"/>
          </a:xfrm>
        </p:grpSpPr>
        <p:grpSp>
          <p:nvGrpSpPr>
            <p:cNvPr id="3" name="Gruppe 12"/>
            <p:cNvGrpSpPr>
              <a:grpSpLocks/>
            </p:cNvGrpSpPr>
            <p:nvPr/>
          </p:nvGrpSpPr>
          <p:grpSpPr bwMode="auto">
            <a:xfrm>
              <a:off x="1876465" y="159840"/>
              <a:ext cx="5431839" cy="70664"/>
              <a:chOff x="1876465" y="159840"/>
              <a:chExt cx="5431839" cy="70664"/>
            </a:xfrm>
          </p:grpSpPr>
          <p:grpSp>
            <p:nvGrpSpPr>
              <p:cNvPr id="6" name="Gruppe 14"/>
              <p:cNvGrpSpPr>
                <a:grpSpLocks/>
              </p:cNvGrpSpPr>
              <p:nvPr/>
            </p:nvGrpSpPr>
            <p:grpSpPr bwMode="auto">
              <a:xfrm>
                <a:off x="1876465" y="159840"/>
                <a:ext cx="2756914" cy="28800"/>
                <a:chOff x="1876465" y="126156"/>
                <a:chExt cx="2756914" cy="28800"/>
              </a:xfrm>
            </p:grpSpPr>
            <p:sp>
              <p:nvSpPr>
                <p:cNvPr id="11" name="Rektangel 10"/>
                <p:cNvSpPr>
                  <a:spLocks noChangeArrowheads="1"/>
                </p:cNvSpPr>
                <p:nvPr/>
              </p:nvSpPr>
              <p:spPr bwMode="auto">
                <a:xfrm>
                  <a:off x="1876958" y="126156"/>
                  <a:ext cx="550928" cy="28564"/>
                </a:xfrm>
                <a:prstGeom prst="rect">
                  <a:avLst/>
                </a:prstGeom>
                <a:solidFill>
                  <a:srgbClr val="92D05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sp>
              <p:nvSpPr>
                <p:cNvPr id="12" name="Rektangel 11"/>
                <p:cNvSpPr>
                  <a:spLocks noChangeArrowheads="1"/>
                </p:cNvSpPr>
                <p:nvPr/>
              </p:nvSpPr>
              <p:spPr bwMode="auto">
                <a:xfrm>
                  <a:off x="2427886" y="126156"/>
                  <a:ext cx="549339" cy="28564"/>
                </a:xfrm>
                <a:prstGeom prst="rect">
                  <a:avLst/>
                </a:prstGeom>
                <a:solidFill>
                  <a:srgbClr val="C0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sp>
              <p:nvSpPr>
                <p:cNvPr id="13" name="Rektangel 12"/>
                <p:cNvSpPr>
                  <a:spLocks noChangeArrowheads="1"/>
                </p:cNvSpPr>
                <p:nvPr/>
              </p:nvSpPr>
              <p:spPr bwMode="auto">
                <a:xfrm>
                  <a:off x="2977225" y="126156"/>
                  <a:ext cx="550927" cy="28564"/>
                </a:xfrm>
                <a:prstGeom prst="rect">
                  <a:avLst/>
                </a:prstGeom>
                <a:solidFill>
                  <a:srgbClr val="FF99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sp>
              <p:nvSpPr>
                <p:cNvPr id="14" name="Rektangel 13"/>
                <p:cNvSpPr>
                  <a:spLocks noChangeArrowheads="1"/>
                </p:cNvSpPr>
                <p:nvPr/>
              </p:nvSpPr>
              <p:spPr bwMode="auto">
                <a:xfrm>
                  <a:off x="3532915" y="126156"/>
                  <a:ext cx="549339" cy="28564"/>
                </a:xfrm>
                <a:prstGeom prst="rect">
                  <a:avLst/>
                </a:prstGeom>
                <a:solidFill>
                  <a:srgbClr val="00BBFE"/>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sp>
              <p:nvSpPr>
                <p:cNvPr id="15" name="Rektangel 14"/>
                <p:cNvSpPr>
                  <a:spLocks noChangeArrowheads="1"/>
                </p:cNvSpPr>
                <p:nvPr/>
              </p:nvSpPr>
              <p:spPr bwMode="auto">
                <a:xfrm>
                  <a:off x="4082254" y="126156"/>
                  <a:ext cx="550927" cy="28564"/>
                </a:xfrm>
                <a:prstGeom prst="rect">
                  <a:avLst/>
                </a:prstGeom>
                <a:solidFill>
                  <a:srgbClr val="4E4A48"/>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grpSp>
          <p:cxnSp>
            <p:nvCxnSpPr>
              <p:cNvPr id="10" name="Rett linje 15"/>
              <p:cNvCxnSpPr>
                <a:cxnSpLocks noChangeShapeType="1"/>
              </p:cNvCxnSpPr>
              <p:nvPr/>
            </p:nvCxnSpPr>
            <p:spPr bwMode="auto">
              <a:xfrm>
                <a:off x="1876465" y="230504"/>
                <a:ext cx="5431839" cy="0"/>
              </a:xfrm>
              <a:prstGeom prst="line">
                <a:avLst/>
              </a:prstGeom>
              <a:noFill/>
              <a:ln w="9525" algn="ctr">
                <a:solidFill>
                  <a:srgbClr val="4E4A48">
                    <a:alpha val="52156"/>
                  </a:srgbClr>
                </a:solidFill>
                <a:prstDash val="sysDash"/>
                <a:round/>
                <a:headEnd/>
                <a:tailEnd/>
              </a:ln>
              <a:effectLst/>
            </p:spPr>
          </p:cxnSp>
        </p:grpSp>
        <p:sp>
          <p:nvSpPr>
            <p:cNvPr id="8" name="TekstSylinder 7"/>
            <p:cNvSpPr txBox="1"/>
            <p:nvPr/>
          </p:nvSpPr>
          <p:spPr>
            <a:xfrm>
              <a:off x="1743592" y="364546"/>
              <a:ext cx="5791879" cy="353869"/>
            </a:xfrm>
            <a:prstGeom prst="rect">
              <a:avLst/>
            </a:prstGeom>
            <a:noFill/>
          </p:spPr>
          <p:txBody>
            <a:bodyPr>
              <a:spAutoFit/>
            </a:bodyPr>
            <a:lstStyle/>
            <a:p>
              <a:pPr algn="ctr">
                <a:defRPr/>
              </a:pPr>
              <a:r>
                <a:rPr lang="nb-NO" sz="1640" b="0" spc="1160" dirty="0">
                  <a:solidFill>
                    <a:srgbClr val="808080"/>
                  </a:solidFill>
                  <a:latin typeface="Arial Narrow"/>
                </a:rPr>
                <a:t>UNIVERSITY</a:t>
              </a:r>
              <a:r>
                <a:rPr lang="nb-NO" sz="1640" b="0" spc="1190" dirty="0">
                  <a:solidFill>
                    <a:srgbClr val="808080"/>
                  </a:solidFill>
                  <a:latin typeface="Arial Narrow"/>
                </a:rPr>
                <a:t> OF BERGEN</a:t>
              </a:r>
            </a:p>
          </p:txBody>
        </p:sp>
      </p:grpSp>
      <p:sp>
        <p:nvSpPr>
          <p:cNvPr id="104450" name="Rectangle 2"/>
          <p:cNvSpPr>
            <a:spLocks noGrp="1" noChangeArrowheads="1"/>
          </p:cNvSpPr>
          <p:nvPr>
            <p:ph type="ctrTitle"/>
          </p:nvPr>
        </p:nvSpPr>
        <p:spPr>
          <a:xfrm>
            <a:off x="685800" y="1301477"/>
            <a:ext cx="7772400" cy="1181894"/>
          </a:xfrm>
        </p:spPr>
        <p:txBody>
          <a:bodyPr/>
          <a:lstStyle>
            <a:lvl1pPr algn="ctr">
              <a:defRPr/>
            </a:lvl1pPr>
          </a:lstStyle>
          <a:p>
            <a:pPr lvl="0"/>
            <a:r>
              <a:rPr lang="nb-NO" noProof="0" smtClean="0"/>
              <a:t>Klikk for å redigere tittelstil</a:t>
            </a:r>
          </a:p>
        </p:txBody>
      </p:sp>
      <p:sp>
        <p:nvSpPr>
          <p:cNvPr id="104451" name="Rectangle 3"/>
          <p:cNvSpPr>
            <a:spLocks noGrp="1" noChangeArrowheads="1"/>
          </p:cNvSpPr>
          <p:nvPr>
            <p:ph type="subTitle" idx="1"/>
          </p:nvPr>
        </p:nvSpPr>
        <p:spPr>
          <a:xfrm>
            <a:off x="1371600" y="2492375"/>
            <a:ext cx="6400800" cy="1512888"/>
          </a:xfrm>
        </p:spPr>
        <p:txBody>
          <a:bodyPr/>
          <a:lstStyle>
            <a:lvl1pPr marL="0" indent="0" algn="ctr">
              <a:buFontTx/>
              <a:buNone/>
              <a:defRPr>
                <a:solidFill>
                  <a:srgbClr val="4E4A48"/>
                </a:solidFill>
                <a:latin typeface="Arial Narrow" pitchFamily="34" charset="0"/>
              </a:defRPr>
            </a:lvl1pPr>
          </a:lstStyle>
          <a:p>
            <a:pPr lvl="0"/>
            <a:r>
              <a:rPr lang="nb-NO" noProof="0" dirty="0" smtClean="0"/>
              <a:t>Klikk for å redigere undertittelstil i malen</a:t>
            </a:r>
          </a:p>
        </p:txBody>
      </p:sp>
      <p:sp>
        <p:nvSpPr>
          <p:cNvPr id="16"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nb-NO"/>
          </a:p>
        </p:txBody>
      </p:sp>
      <p:sp>
        <p:nvSpPr>
          <p:cNvPr id="17" name="Rectangle 5"/>
          <p:cNvSpPr>
            <a:spLocks noGrp="1" noChangeArrowheads="1"/>
          </p:cNvSpPr>
          <p:nvPr>
            <p:ph type="ftr" sz="quarter" idx="11"/>
          </p:nvPr>
        </p:nvSpPr>
        <p:spPr>
          <a:xfrm>
            <a:off x="2135188" y="855663"/>
            <a:ext cx="4873625" cy="2159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a:defRPr sz="1500" smtClean="0">
                <a:solidFill>
                  <a:schemeClr val="tx1">
                    <a:lumMod val="50000"/>
                    <a:lumOff val="50000"/>
                  </a:schemeClr>
                </a:solidFill>
              </a:defRPr>
            </a:lvl1pPr>
          </a:lstStyle>
          <a:p>
            <a:pPr>
              <a:defRPr/>
            </a:pPr>
            <a:r>
              <a:rPr lang="en-US">
                <a:solidFill>
                  <a:srgbClr val="000000">
                    <a:lumMod val="50000"/>
                    <a:lumOff val="50000"/>
                  </a:srgbClr>
                </a:solidFill>
              </a:rPr>
              <a:t>Dept. of Physics and Technology</a:t>
            </a:r>
            <a:endParaRPr lang="nb-NO">
              <a:solidFill>
                <a:srgbClr val="000000">
                  <a:lumMod val="50000"/>
                  <a:lumOff val="50000"/>
                </a:srgbClr>
              </a:solidFill>
            </a:endParaRPr>
          </a:p>
        </p:txBody>
      </p:sp>
      <p:sp>
        <p:nvSpPr>
          <p:cNvPr id="18"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8CFCBAFD-3BD8-4FFB-939D-8020B91F0081}" type="slidenum">
              <a:rPr lang="nb-NO"/>
              <a:pPr>
                <a:defRPr/>
              </a:pPr>
              <a:t>‹#›</a:t>
            </a:fld>
            <a:endParaRPr lang="nb-NO"/>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nb-NO"/>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smtClean="0">
                <a:solidFill>
                  <a:schemeClr val="tx1">
                    <a:lumMod val="65000"/>
                    <a:lumOff val="35000"/>
                  </a:schemeClr>
                </a:solidFill>
              </a:defRPr>
            </a:lvl1pPr>
          </a:lstStyle>
          <a:p>
            <a:pPr>
              <a:defRPr/>
            </a:pPr>
            <a:r>
              <a:rPr lang="en-US">
                <a:solidFill>
                  <a:srgbClr val="000000">
                    <a:lumMod val="65000"/>
                    <a:lumOff val="35000"/>
                  </a:srgbClr>
                </a:solidFill>
              </a:rPr>
              <a:t>Dept. of Physics and Technology</a:t>
            </a:r>
            <a:endParaRPr lang="nb-NO" dirty="0">
              <a:solidFill>
                <a:srgbClr val="000000">
                  <a:lumMod val="65000"/>
                  <a:lumOff val="35000"/>
                </a:srgbClr>
              </a:solidFill>
            </a:endParaRPr>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949969EA-558D-4416-A43F-6BBB6B3C2A33}" type="slidenum">
              <a:rPr lang="nb-NO"/>
              <a:pPr>
                <a:defRPr/>
              </a:pPr>
              <a:t>‹#›</a:t>
            </a:fld>
            <a:endParaRPr lang="nb-NO"/>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Dept. of Physics and Technology</a:t>
            </a:r>
            <a:endParaRPr lang="nb-NO"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E47690-84F7-4B06-9EA8-94381D846525}" type="slidenum">
              <a:rPr lang="nb-NO"/>
              <a:pPr>
                <a:defRPr/>
              </a:pPr>
              <a:t>‹#›</a:t>
            </a:fld>
            <a:endParaRPr lang="nb-NO" dirty="0"/>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Dept. of Physics and Technology</a:t>
            </a:r>
            <a:endParaRPr lang="nb-NO"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F7C5BE-E0D4-4942-BC7E-D88B7D21E580}" type="slidenum">
              <a:rPr lang="nb-NO"/>
              <a:pPr>
                <a:defRPr/>
              </a:pPr>
              <a:t>‹#›</a:t>
            </a:fld>
            <a:endParaRPr lang="nb-NO" dirty="0"/>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endParaRPr lang="nb-NO"/>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Dept. of Physics and Technology</a:t>
            </a:r>
            <a:endParaRPr lang="nb-NO"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D0A3E08-D898-4862-8B14-6B192A66084D}" type="slidenum">
              <a:rPr lang="nb-NO"/>
              <a:pPr>
                <a:defRPr/>
              </a:pPr>
              <a:t>‹#›</a:t>
            </a:fld>
            <a:endParaRPr lang="nb-NO"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4822C570-5435-43C0-A5BF-5F62B78B6C6F}" type="slidenum">
              <a:rPr lang="nb-NO"/>
              <a:pPr>
                <a:defRPr/>
              </a:pPr>
              <a:t>‹#›</a:t>
            </a:fld>
            <a:endParaRPr lang="nb-NO"/>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Bare tittel">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 name="Bilde 9"/>
          <p:cNvPicPr>
            <a:picLocks noChangeAspect="1"/>
          </p:cNvPicPr>
          <p:nvPr userDrawn="1"/>
        </p:nvPicPr>
        <p:blipFill>
          <a:blip r:embed="rId3" cstate="print"/>
          <a:srcRect/>
          <a:stretch>
            <a:fillRect/>
          </a:stretch>
        </p:blipFill>
        <p:spPr bwMode="auto">
          <a:xfrm>
            <a:off x="2359025" y="4032250"/>
            <a:ext cx="4425950" cy="1735138"/>
          </a:xfrm>
          <a:prstGeom prst="rect">
            <a:avLst/>
          </a:prstGeom>
          <a:noFill/>
          <a:ln w="9525">
            <a:noFill/>
            <a:miter lim="800000"/>
            <a:headEnd/>
            <a:tailEnd/>
          </a:ln>
        </p:spPr>
      </p:pic>
      <p:sp>
        <p:nvSpPr>
          <p:cNvPr id="3" name="Rectangle 5"/>
          <p:cNvSpPr>
            <a:spLocks noGrp="1" noChangeArrowheads="1"/>
          </p:cNvSpPr>
          <p:nvPr>
            <p:ph type="ftr" sz="quarter" idx="10"/>
          </p:nvPr>
        </p:nvSpPr>
        <p:spPr>
          <a:xfrm>
            <a:off x="1619250" y="5589588"/>
            <a:ext cx="5889625" cy="2889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a:defRPr sz="1700" i="1" smtClean="0">
                <a:latin typeface="Times New Roman" pitchFamily="18" charset="0"/>
                <a:cs typeface="Times New Roman" pitchFamily="18" charset="0"/>
              </a:defRPr>
            </a:lvl1pPr>
          </a:lstStyle>
          <a:p>
            <a:pPr>
              <a:defRPr/>
            </a:pPr>
            <a:r>
              <a:rPr lang="en-US">
                <a:solidFill>
                  <a:srgbClr val="000000"/>
                </a:solidFill>
              </a:rPr>
              <a:t>Dept. of Physics and Technology</a:t>
            </a:r>
            <a:endParaRPr lang="nb-NO" dirty="0">
              <a:solidFill>
                <a:srgbClr val="000000"/>
              </a:solidFill>
            </a:endParaRPr>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Dept. of Physics and Technology</a:t>
            </a:r>
            <a:endParaRPr lang="nb-NO"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34AA68B-6A87-42F2-969C-78284DBA9956}" type="slidenum">
              <a:rPr lang="nb-NO"/>
              <a:pPr>
                <a:defRPr/>
              </a:pPr>
              <a:t>‹#›</a:t>
            </a:fld>
            <a:endParaRPr lang="nb-NO" dirty="0"/>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Dept. of Physics and Technology</a:t>
            </a:r>
            <a:endParaRPr lang="nb-NO"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5A1CFB-2AB0-4609-8890-3A4F0766CFA8}" type="slidenum">
              <a:rPr lang="nb-NO"/>
              <a:pPr>
                <a:defRPr/>
              </a:pPr>
              <a:t>‹#›</a:t>
            </a:fld>
            <a:endParaRPr lang="nb-NO" dirty="0"/>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smtClean="0"/>
              <a:t>Klikk ikonet for å legge til et bilde</a:t>
            </a:r>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Dept. of Physics and Technology</a:t>
            </a:r>
            <a:endParaRPr lang="nb-NO"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5A7AF3-F9ED-4197-8A1F-30BA4C53B18D}" type="slidenum">
              <a:rPr lang="nb-NO"/>
              <a:pPr>
                <a:defRPr/>
              </a:pPr>
              <a:t>‹#›</a:t>
            </a:fld>
            <a:endParaRPr lang="nb-NO" dirty="0"/>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Dept. of Physics and Technology</a:t>
            </a:r>
            <a:endParaRPr lang="nb-NO"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FE57EF-0FC7-4488-91A8-F093A96CEE62}" type="slidenum">
              <a:rPr lang="nb-NO"/>
              <a:pPr>
                <a:defRPr/>
              </a:pPr>
              <a:t>‹#›</a:t>
            </a:fld>
            <a:endParaRPr lang="nb-NO" dirty="0"/>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8925" y="347663"/>
            <a:ext cx="2058988" cy="5778500"/>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347663"/>
            <a:ext cx="6029325" cy="5778500"/>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Dept. of Physics and Technology</a:t>
            </a:r>
            <a:endParaRPr lang="nb-NO"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9805C-90D8-47D6-9A01-7B703438D7FC}" type="slidenum">
              <a:rPr lang="nb-NO"/>
              <a:pPr>
                <a:defRPr/>
              </a:pPr>
              <a:t>‹#›</a:t>
            </a:fld>
            <a:endParaRPr lang="nb-NO" dirty="0"/>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Picture 9" descr="Forside"/>
          <p:cNvPicPr>
            <a:picLocks noChangeAspect="1" noChangeArrowheads="1"/>
          </p:cNvPicPr>
          <p:nvPr/>
        </p:nvPicPr>
        <p:blipFill>
          <a:blip r:embed="rId2" cstate="print"/>
          <a:srcRect/>
          <a:stretch>
            <a:fillRect/>
          </a:stretch>
        </p:blipFill>
        <p:spPr bwMode="auto">
          <a:xfrm>
            <a:off x="0" y="4000500"/>
            <a:ext cx="9144000" cy="2857500"/>
          </a:xfrm>
          <a:prstGeom prst="rect">
            <a:avLst/>
          </a:prstGeom>
          <a:noFill/>
          <a:ln w="9525">
            <a:noFill/>
            <a:miter lim="800000"/>
            <a:headEnd/>
            <a:tailEnd/>
          </a:ln>
        </p:spPr>
      </p:pic>
      <p:sp>
        <p:nvSpPr>
          <p:cNvPr id="5" name="Picture 10" descr="UiBmerke_grayscale"/>
          <p:cNvSpPr>
            <a:spLocks noChangeAspect="1" noChangeArrowheads="1"/>
          </p:cNvSpPr>
          <p:nvPr/>
        </p:nvSpPr>
        <p:spPr bwMode="auto">
          <a:xfrm>
            <a:off x="3665538" y="4702175"/>
            <a:ext cx="1770062"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grpSp>
        <p:nvGrpSpPr>
          <p:cNvPr id="2" name="Gruppe 11"/>
          <p:cNvGrpSpPr>
            <a:grpSpLocks/>
          </p:cNvGrpSpPr>
          <p:nvPr userDrawn="1"/>
        </p:nvGrpSpPr>
        <p:grpSpPr bwMode="auto">
          <a:xfrm>
            <a:off x="1676400" y="250825"/>
            <a:ext cx="5791200" cy="558800"/>
            <a:chOff x="1743592" y="159840"/>
            <a:chExt cx="5791879" cy="558575"/>
          </a:xfrm>
        </p:grpSpPr>
        <p:grpSp>
          <p:nvGrpSpPr>
            <p:cNvPr id="3" name="Gruppe 12"/>
            <p:cNvGrpSpPr>
              <a:grpSpLocks/>
            </p:cNvGrpSpPr>
            <p:nvPr/>
          </p:nvGrpSpPr>
          <p:grpSpPr bwMode="auto">
            <a:xfrm>
              <a:off x="1876465" y="159840"/>
              <a:ext cx="5431839" cy="70664"/>
              <a:chOff x="1876465" y="159840"/>
              <a:chExt cx="5431839" cy="70664"/>
            </a:xfrm>
          </p:grpSpPr>
          <p:grpSp>
            <p:nvGrpSpPr>
              <p:cNvPr id="6" name="Gruppe 14"/>
              <p:cNvGrpSpPr>
                <a:grpSpLocks/>
              </p:cNvGrpSpPr>
              <p:nvPr/>
            </p:nvGrpSpPr>
            <p:grpSpPr bwMode="auto">
              <a:xfrm>
                <a:off x="1876465" y="159840"/>
                <a:ext cx="2756914" cy="28800"/>
                <a:chOff x="1876465" y="126156"/>
                <a:chExt cx="2756914" cy="28800"/>
              </a:xfrm>
            </p:grpSpPr>
            <p:sp>
              <p:nvSpPr>
                <p:cNvPr id="11" name="Rektangel 10"/>
                <p:cNvSpPr>
                  <a:spLocks noChangeArrowheads="1"/>
                </p:cNvSpPr>
                <p:nvPr/>
              </p:nvSpPr>
              <p:spPr bwMode="auto">
                <a:xfrm>
                  <a:off x="1876958" y="126156"/>
                  <a:ext cx="550928" cy="28564"/>
                </a:xfrm>
                <a:prstGeom prst="rect">
                  <a:avLst/>
                </a:prstGeom>
                <a:solidFill>
                  <a:srgbClr val="92D05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sp>
              <p:nvSpPr>
                <p:cNvPr id="12" name="Rektangel 11"/>
                <p:cNvSpPr>
                  <a:spLocks noChangeArrowheads="1"/>
                </p:cNvSpPr>
                <p:nvPr/>
              </p:nvSpPr>
              <p:spPr bwMode="auto">
                <a:xfrm>
                  <a:off x="2427886" y="126156"/>
                  <a:ext cx="549339" cy="28564"/>
                </a:xfrm>
                <a:prstGeom prst="rect">
                  <a:avLst/>
                </a:prstGeom>
                <a:solidFill>
                  <a:srgbClr val="C0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sp>
              <p:nvSpPr>
                <p:cNvPr id="13" name="Rektangel 12"/>
                <p:cNvSpPr>
                  <a:spLocks noChangeArrowheads="1"/>
                </p:cNvSpPr>
                <p:nvPr/>
              </p:nvSpPr>
              <p:spPr bwMode="auto">
                <a:xfrm>
                  <a:off x="2977225" y="126156"/>
                  <a:ext cx="550927" cy="28564"/>
                </a:xfrm>
                <a:prstGeom prst="rect">
                  <a:avLst/>
                </a:prstGeom>
                <a:solidFill>
                  <a:srgbClr val="FF99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sp>
              <p:nvSpPr>
                <p:cNvPr id="14" name="Rektangel 13"/>
                <p:cNvSpPr>
                  <a:spLocks noChangeArrowheads="1"/>
                </p:cNvSpPr>
                <p:nvPr/>
              </p:nvSpPr>
              <p:spPr bwMode="auto">
                <a:xfrm>
                  <a:off x="3532915" y="126156"/>
                  <a:ext cx="549339" cy="28564"/>
                </a:xfrm>
                <a:prstGeom prst="rect">
                  <a:avLst/>
                </a:prstGeom>
                <a:solidFill>
                  <a:srgbClr val="00BBFE"/>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sp>
              <p:nvSpPr>
                <p:cNvPr id="15" name="Rektangel 14"/>
                <p:cNvSpPr>
                  <a:spLocks noChangeArrowheads="1"/>
                </p:cNvSpPr>
                <p:nvPr/>
              </p:nvSpPr>
              <p:spPr bwMode="auto">
                <a:xfrm>
                  <a:off x="4082254" y="126156"/>
                  <a:ext cx="550927" cy="28564"/>
                </a:xfrm>
                <a:prstGeom prst="rect">
                  <a:avLst/>
                </a:prstGeom>
                <a:solidFill>
                  <a:srgbClr val="4E4A48"/>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grpSp>
          <p:cxnSp>
            <p:nvCxnSpPr>
              <p:cNvPr id="10" name="Rett linje 15"/>
              <p:cNvCxnSpPr>
                <a:cxnSpLocks noChangeShapeType="1"/>
              </p:cNvCxnSpPr>
              <p:nvPr/>
            </p:nvCxnSpPr>
            <p:spPr bwMode="auto">
              <a:xfrm>
                <a:off x="1876465" y="230504"/>
                <a:ext cx="5431839" cy="0"/>
              </a:xfrm>
              <a:prstGeom prst="line">
                <a:avLst/>
              </a:prstGeom>
              <a:noFill/>
              <a:ln w="9525" algn="ctr">
                <a:solidFill>
                  <a:srgbClr val="4E4A48">
                    <a:alpha val="52156"/>
                  </a:srgbClr>
                </a:solidFill>
                <a:prstDash val="sysDash"/>
                <a:round/>
                <a:headEnd/>
                <a:tailEnd/>
              </a:ln>
              <a:effectLst/>
            </p:spPr>
          </p:cxnSp>
        </p:grpSp>
        <p:sp>
          <p:nvSpPr>
            <p:cNvPr id="8" name="TekstSylinder 7"/>
            <p:cNvSpPr txBox="1"/>
            <p:nvPr/>
          </p:nvSpPr>
          <p:spPr>
            <a:xfrm>
              <a:off x="1743592" y="364546"/>
              <a:ext cx="5791879" cy="353869"/>
            </a:xfrm>
            <a:prstGeom prst="rect">
              <a:avLst/>
            </a:prstGeom>
            <a:noFill/>
          </p:spPr>
          <p:txBody>
            <a:bodyPr>
              <a:spAutoFit/>
            </a:bodyPr>
            <a:lstStyle/>
            <a:p>
              <a:pPr algn="ctr">
                <a:defRPr/>
              </a:pPr>
              <a:r>
                <a:rPr lang="nb-NO" sz="1640" b="0" spc="1160" dirty="0">
                  <a:solidFill>
                    <a:srgbClr val="808080"/>
                  </a:solidFill>
                  <a:latin typeface="Arial Narrow"/>
                </a:rPr>
                <a:t>UNIVERSITY</a:t>
              </a:r>
              <a:r>
                <a:rPr lang="nb-NO" sz="1640" b="0" spc="1190" dirty="0">
                  <a:solidFill>
                    <a:srgbClr val="808080"/>
                  </a:solidFill>
                  <a:latin typeface="Arial Narrow"/>
                </a:rPr>
                <a:t> OF BERGEN</a:t>
              </a:r>
            </a:p>
          </p:txBody>
        </p:sp>
      </p:grpSp>
      <p:sp>
        <p:nvSpPr>
          <p:cNvPr id="104450" name="Rectangle 2"/>
          <p:cNvSpPr>
            <a:spLocks noGrp="1" noChangeArrowheads="1"/>
          </p:cNvSpPr>
          <p:nvPr>
            <p:ph type="ctrTitle"/>
          </p:nvPr>
        </p:nvSpPr>
        <p:spPr>
          <a:xfrm>
            <a:off x="685800" y="1301477"/>
            <a:ext cx="7772400" cy="1181894"/>
          </a:xfrm>
        </p:spPr>
        <p:txBody>
          <a:bodyPr/>
          <a:lstStyle>
            <a:lvl1pPr algn="ctr">
              <a:defRPr/>
            </a:lvl1pPr>
          </a:lstStyle>
          <a:p>
            <a:pPr lvl="0"/>
            <a:r>
              <a:rPr lang="nb-NO" noProof="0" smtClean="0"/>
              <a:t>Klikk for å redigere tittelstil</a:t>
            </a:r>
          </a:p>
        </p:txBody>
      </p:sp>
      <p:sp>
        <p:nvSpPr>
          <p:cNvPr id="104451" name="Rectangle 3"/>
          <p:cNvSpPr>
            <a:spLocks noGrp="1" noChangeArrowheads="1"/>
          </p:cNvSpPr>
          <p:nvPr>
            <p:ph type="subTitle" idx="1"/>
          </p:nvPr>
        </p:nvSpPr>
        <p:spPr>
          <a:xfrm>
            <a:off x="1371600" y="2492375"/>
            <a:ext cx="6400800" cy="1512888"/>
          </a:xfrm>
        </p:spPr>
        <p:txBody>
          <a:bodyPr/>
          <a:lstStyle>
            <a:lvl1pPr marL="0" indent="0" algn="ctr">
              <a:buFontTx/>
              <a:buNone/>
              <a:defRPr>
                <a:solidFill>
                  <a:srgbClr val="4E4A48"/>
                </a:solidFill>
                <a:latin typeface="Arial Narrow" pitchFamily="34" charset="0"/>
              </a:defRPr>
            </a:lvl1pPr>
          </a:lstStyle>
          <a:p>
            <a:pPr lvl="0"/>
            <a:r>
              <a:rPr lang="nb-NO" noProof="0" dirty="0" smtClean="0"/>
              <a:t>Klikk for å redigere undertittelstil i malen</a:t>
            </a:r>
          </a:p>
        </p:txBody>
      </p:sp>
      <p:sp>
        <p:nvSpPr>
          <p:cNvPr id="16"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nb-NO"/>
          </a:p>
        </p:txBody>
      </p:sp>
      <p:sp>
        <p:nvSpPr>
          <p:cNvPr id="17" name="Rectangle 5"/>
          <p:cNvSpPr>
            <a:spLocks noGrp="1" noChangeArrowheads="1"/>
          </p:cNvSpPr>
          <p:nvPr>
            <p:ph type="ftr" sz="quarter" idx="11"/>
          </p:nvPr>
        </p:nvSpPr>
        <p:spPr>
          <a:xfrm>
            <a:off x="2135188" y="855663"/>
            <a:ext cx="4873625" cy="2159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a:defRPr sz="1500" smtClean="0">
                <a:solidFill>
                  <a:schemeClr val="tx1">
                    <a:lumMod val="50000"/>
                    <a:lumOff val="50000"/>
                  </a:schemeClr>
                </a:solidFill>
              </a:defRPr>
            </a:lvl1pPr>
          </a:lstStyle>
          <a:p>
            <a:pPr>
              <a:defRPr/>
            </a:pPr>
            <a:r>
              <a:rPr lang="en-US">
                <a:solidFill>
                  <a:srgbClr val="000000">
                    <a:lumMod val="50000"/>
                    <a:lumOff val="50000"/>
                  </a:srgbClr>
                </a:solidFill>
              </a:rPr>
              <a:t>Dept. of Physics and Technology</a:t>
            </a:r>
            <a:endParaRPr lang="nb-NO">
              <a:solidFill>
                <a:srgbClr val="000000">
                  <a:lumMod val="50000"/>
                  <a:lumOff val="50000"/>
                </a:srgbClr>
              </a:solidFill>
            </a:endParaRPr>
          </a:p>
        </p:txBody>
      </p:sp>
      <p:sp>
        <p:nvSpPr>
          <p:cNvPr id="18"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8CFCBAFD-3BD8-4FFB-939D-8020B91F0081}" type="slidenum">
              <a:rPr lang="nb-NO"/>
              <a:pPr>
                <a:defRPr/>
              </a:pPr>
              <a:t>‹#›</a:t>
            </a:fld>
            <a:endParaRPr lang="nb-NO"/>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nb-NO"/>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smtClean="0">
                <a:solidFill>
                  <a:schemeClr val="tx1">
                    <a:lumMod val="65000"/>
                    <a:lumOff val="35000"/>
                  </a:schemeClr>
                </a:solidFill>
              </a:defRPr>
            </a:lvl1pPr>
          </a:lstStyle>
          <a:p>
            <a:pPr>
              <a:defRPr/>
            </a:pPr>
            <a:r>
              <a:rPr lang="en-US">
                <a:solidFill>
                  <a:srgbClr val="000000">
                    <a:lumMod val="65000"/>
                    <a:lumOff val="35000"/>
                  </a:srgbClr>
                </a:solidFill>
              </a:rPr>
              <a:t>Dept. of Physics and Technology</a:t>
            </a:r>
            <a:endParaRPr lang="nb-NO" dirty="0">
              <a:solidFill>
                <a:srgbClr val="000000">
                  <a:lumMod val="65000"/>
                  <a:lumOff val="35000"/>
                </a:srgbClr>
              </a:solidFill>
            </a:endParaRPr>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949969EA-558D-4416-A43F-6BBB6B3C2A33}" type="slidenum">
              <a:rPr lang="nb-NO"/>
              <a:pPr>
                <a:defRPr/>
              </a:pPr>
              <a:t>‹#›</a:t>
            </a:fld>
            <a:endParaRPr lang="nb-NO"/>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Dept. of Physics and Technology</a:t>
            </a:r>
            <a:endParaRPr lang="nb-NO"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E47690-84F7-4B06-9EA8-94381D846525}" type="slidenum">
              <a:rPr lang="nb-NO"/>
              <a:pPr>
                <a:defRPr/>
              </a:pPr>
              <a:t>‹#›</a:t>
            </a:fld>
            <a:endParaRPr lang="nb-NO" dirty="0"/>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Dept. of Physics and Technology</a:t>
            </a:r>
            <a:endParaRPr lang="nb-NO"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F7C5BE-E0D4-4942-BC7E-D88B7D21E580}" type="slidenum">
              <a:rPr lang="nb-NO"/>
              <a:pPr>
                <a:defRPr/>
              </a:pPr>
              <a:t>‹#›</a:t>
            </a:fld>
            <a:endParaRPr lang="nb-NO"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tel og diagram">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p>
            <a:r>
              <a:rPr lang="nb-NO" smtClean="0"/>
              <a:t>Klikk for å redigere tittelstil</a:t>
            </a:r>
            <a:endParaRPr lang="nb-NO"/>
          </a:p>
        </p:txBody>
      </p:sp>
      <p:sp>
        <p:nvSpPr>
          <p:cNvPr id="3" name="Plassholder for diagram 2"/>
          <p:cNvSpPr>
            <a:spLocks noGrp="1"/>
          </p:cNvSpPr>
          <p:nvPr>
            <p:ph type="chart" idx="1"/>
          </p:nvPr>
        </p:nvSpPr>
        <p:spPr>
          <a:xfrm>
            <a:off x="457200" y="1600200"/>
            <a:ext cx="8229600" cy="4525963"/>
          </a:xfrm>
        </p:spPr>
        <p:txBody>
          <a:bodyPr/>
          <a:lstStyle/>
          <a:p>
            <a:pPr lvl="0"/>
            <a:endParaRPr lang="nb-NO" noProof="0"/>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F6FDCC2B-8814-4A52-87EF-BE8CC024B38E}" type="slidenum">
              <a:rPr lang="nb-NO"/>
              <a:pPr>
                <a:defRPr/>
              </a:pPr>
              <a:t>‹#›</a:t>
            </a:fld>
            <a:endParaRPr lang="nb-NO"/>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endParaRPr lang="nb-NO"/>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Dept. of Physics and Technology</a:t>
            </a:r>
            <a:endParaRPr lang="nb-NO"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D0A3E08-D898-4862-8B14-6B192A66084D}" type="slidenum">
              <a:rPr lang="nb-NO"/>
              <a:pPr>
                <a:defRPr/>
              </a:pPr>
              <a:t>‹#›</a:t>
            </a:fld>
            <a:endParaRPr lang="nb-NO" dirty="0"/>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Bare tittel">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 name="Bilde 9"/>
          <p:cNvPicPr>
            <a:picLocks noChangeAspect="1"/>
          </p:cNvPicPr>
          <p:nvPr userDrawn="1"/>
        </p:nvPicPr>
        <p:blipFill>
          <a:blip r:embed="rId3" cstate="print"/>
          <a:srcRect/>
          <a:stretch>
            <a:fillRect/>
          </a:stretch>
        </p:blipFill>
        <p:spPr bwMode="auto">
          <a:xfrm>
            <a:off x="2359025" y="4032250"/>
            <a:ext cx="4425950" cy="1735138"/>
          </a:xfrm>
          <a:prstGeom prst="rect">
            <a:avLst/>
          </a:prstGeom>
          <a:noFill/>
          <a:ln w="9525">
            <a:noFill/>
            <a:miter lim="800000"/>
            <a:headEnd/>
            <a:tailEnd/>
          </a:ln>
        </p:spPr>
      </p:pic>
      <p:sp>
        <p:nvSpPr>
          <p:cNvPr id="3" name="Rectangle 5"/>
          <p:cNvSpPr>
            <a:spLocks noGrp="1" noChangeArrowheads="1"/>
          </p:cNvSpPr>
          <p:nvPr>
            <p:ph type="ftr" sz="quarter" idx="10"/>
          </p:nvPr>
        </p:nvSpPr>
        <p:spPr>
          <a:xfrm>
            <a:off x="1619250" y="5589588"/>
            <a:ext cx="5889625" cy="2889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a:defRPr sz="1700" i="1" smtClean="0">
                <a:latin typeface="Times New Roman" pitchFamily="18" charset="0"/>
                <a:cs typeface="Times New Roman" pitchFamily="18" charset="0"/>
              </a:defRPr>
            </a:lvl1pPr>
          </a:lstStyle>
          <a:p>
            <a:pPr>
              <a:defRPr/>
            </a:pPr>
            <a:r>
              <a:rPr lang="en-US">
                <a:solidFill>
                  <a:srgbClr val="000000"/>
                </a:solidFill>
              </a:rPr>
              <a:t>Dept. of Physics and Technology</a:t>
            </a:r>
            <a:endParaRPr lang="nb-NO" dirty="0">
              <a:solidFill>
                <a:srgbClr val="000000"/>
              </a:solidFill>
            </a:endParaRPr>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Dept. of Physics and Technology</a:t>
            </a:r>
            <a:endParaRPr lang="nb-NO"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34AA68B-6A87-42F2-969C-78284DBA9956}" type="slidenum">
              <a:rPr lang="nb-NO"/>
              <a:pPr>
                <a:defRPr/>
              </a:pPr>
              <a:t>‹#›</a:t>
            </a:fld>
            <a:endParaRPr lang="nb-NO" dirty="0"/>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Dept. of Physics and Technology</a:t>
            </a:r>
            <a:endParaRPr lang="nb-NO"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5A1CFB-2AB0-4609-8890-3A4F0766CFA8}" type="slidenum">
              <a:rPr lang="nb-NO"/>
              <a:pPr>
                <a:defRPr/>
              </a:pPr>
              <a:t>‹#›</a:t>
            </a:fld>
            <a:endParaRPr lang="nb-NO" dirty="0"/>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smtClean="0"/>
              <a:t>Klikk ikonet for å legge til et bilde</a:t>
            </a:r>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Dept. of Physics and Technology</a:t>
            </a:r>
            <a:endParaRPr lang="nb-NO"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5A7AF3-F9ED-4197-8A1F-30BA4C53B18D}" type="slidenum">
              <a:rPr lang="nb-NO"/>
              <a:pPr>
                <a:defRPr/>
              </a:pPr>
              <a:t>‹#›</a:t>
            </a:fld>
            <a:endParaRPr lang="nb-NO" dirty="0"/>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Dept. of Physics and Technology</a:t>
            </a:r>
            <a:endParaRPr lang="nb-NO"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FE57EF-0FC7-4488-91A8-F093A96CEE62}" type="slidenum">
              <a:rPr lang="nb-NO"/>
              <a:pPr>
                <a:defRPr/>
              </a:pPr>
              <a:t>‹#›</a:t>
            </a:fld>
            <a:endParaRPr lang="nb-NO" dirty="0"/>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8925" y="347663"/>
            <a:ext cx="2058988" cy="5778500"/>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347663"/>
            <a:ext cx="6029325" cy="5778500"/>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Dept. of Physics and Technology</a:t>
            </a:r>
            <a:endParaRPr lang="nb-NO"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9805C-90D8-47D6-9A01-7B703438D7FC}" type="slidenum">
              <a:rPr lang="nb-NO"/>
              <a:pPr>
                <a:defRPr/>
              </a:pPr>
              <a:t>‹#›</a:t>
            </a:fld>
            <a:endParaRPr lang="nb-NO" dirty="0"/>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Picture 9" descr="Forside"/>
          <p:cNvPicPr>
            <a:picLocks noChangeAspect="1" noChangeArrowheads="1"/>
          </p:cNvPicPr>
          <p:nvPr/>
        </p:nvPicPr>
        <p:blipFill>
          <a:blip r:embed="rId2" cstate="print"/>
          <a:srcRect/>
          <a:stretch>
            <a:fillRect/>
          </a:stretch>
        </p:blipFill>
        <p:spPr bwMode="auto">
          <a:xfrm>
            <a:off x="0" y="4000500"/>
            <a:ext cx="9144000" cy="2857500"/>
          </a:xfrm>
          <a:prstGeom prst="rect">
            <a:avLst/>
          </a:prstGeom>
          <a:noFill/>
          <a:ln w="9525">
            <a:noFill/>
            <a:miter lim="800000"/>
            <a:headEnd/>
            <a:tailEnd/>
          </a:ln>
        </p:spPr>
      </p:pic>
      <p:sp>
        <p:nvSpPr>
          <p:cNvPr id="5" name="Picture 10" descr="UiBmerke_grayscale"/>
          <p:cNvSpPr>
            <a:spLocks noChangeAspect="1" noChangeArrowheads="1"/>
          </p:cNvSpPr>
          <p:nvPr/>
        </p:nvSpPr>
        <p:spPr bwMode="auto">
          <a:xfrm>
            <a:off x="3665538" y="4702175"/>
            <a:ext cx="1770062"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grpSp>
        <p:nvGrpSpPr>
          <p:cNvPr id="2" name="Gruppe 11"/>
          <p:cNvGrpSpPr>
            <a:grpSpLocks/>
          </p:cNvGrpSpPr>
          <p:nvPr userDrawn="1"/>
        </p:nvGrpSpPr>
        <p:grpSpPr bwMode="auto">
          <a:xfrm>
            <a:off x="1676400" y="250825"/>
            <a:ext cx="5791200" cy="558800"/>
            <a:chOff x="1743592" y="159840"/>
            <a:chExt cx="5791879" cy="558575"/>
          </a:xfrm>
        </p:grpSpPr>
        <p:grpSp>
          <p:nvGrpSpPr>
            <p:cNvPr id="3" name="Gruppe 12"/>
            <p:cNvGrpSpPr>
              <a:grpSpLocks/>
            </p:cNvGrpSpPr>
            <p:nvPr/>
          </p:nvGrpSpPr>
          <p:grpSpPr bwMode="auto">
            <a:xfrm>
              <a:off x="1876465" y="159840"/>
              <a:ext cx="5431839" cy="70664"/>
              <a:chOff x="1876465" y="159840"/>
              <a:chExt cx="5431839" cy="70664"/>
            </a:xfrm>
          </p:grpSpPr>
          <p:grpSp>
            <p:nvGrpSpPr>
              <p:cNvPr id="6" name="Gruppe 14"/>
              <p:cNvGrpSpPr>
                <a:grpSpLocks/>
              </p:cNvGrpSpPr>
              <p:nvPr/>
            </p:nvGrpSpPr>
            <p:grpSpPr bwMode="auto">
              <a:xfrm>
                <a:off x="1876465" y="159840"/>
                <a:ext cx="2756914" cy="28800"/>
                <a:chOff x="1876465" y="126156"/>
                <a:chExt cx="2756914" cy="28800"/>
              </a:xfrm>
            </p:grpSpPr>
            <p:sp>
              <p:nvSpPr>
                <p:cNvPr id="11" name="Rektangel 10"/>
                <p:cNvSpPr>
                  <a:spLocks noChangeArrowheads="1"/>
                </p:cNvSpPr>
                <p:nvPr/>
              </p:nvSpPr>
              <p:spPr bwMode="auto">
                <a:xfrm>
                  <a:off x="1876958" y="126156"/>
                  <a:ext cx="550928" cy="28564"/>
                </a:xfrm>
                <a:prstGeom prst="rect">
                  <a:avLst/>
                </a:prstGeom>
                <a:solidFill>
                  <a:srgbClr val="92D05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sp>
              <p:nvSpPr>
                <p:cNvPr id="12" name="Rektangel 11"/>
                <p:cNvSpPr>
                  <a:spLocks noChangeArrowheads="1"/>
                </p:cNvSpPr>
                <p:nvPr/>
              </p:nvSpPr>
              <p:spPr bwMode="auto">
                <a:xfrm>
                  <a:off x="2427886" y="126156"/>
                  <a:ext cx="549339" cy="28564"/>
                </a:xfrm>
                <a:prstGeom prst="rect">
                  <a:avLst/>
                </a:prstGeom>
                <a:solidFill>
                  <a:srgbClr val="C0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sp>
              <p:nvSpPr>
                <p:cNvPr id="13" name="Rektangel 12"/>
                <p:cNvSpPr>
                  <a:spLocks noChangeArrowheads="1"/>
                </p:cNvSpPr>
                <p:nvPr/>
              </p:nvSpPr>
              <p:spPr bwMode="auto">
                <a:xfrm>
                  <a:off x="2977225" y="126156"/>
                  <a:ext cx="550927" cy="28564"/>
                </a:xfrm>
                <a:prstGeom prst="rect">
                  <a:avLst/>
                </a:prstGeom>
                <a:solidFill>
                  <a:srgbClr val="FF99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sp>
              <p:nvSpPr>
                <p:cNvPr id="14" name="Rektangel 13"/>
                <p:cNvSpPr>
                  <a:spLocks noChangeArrowheads="1"/>
                </p:cNvSpPr>
                <p:nvPr/>
              </p:nvSpPr>
              <p:spPr bwMode="auto">
                <a:xfrm>
                  <a:off x="3532915" y="126156"/>
                  <a:ext cx="549339" cy="28564"/>
                </a:xfrm>
                <a:prstGeom prst="rect">
                  <a:avLst/>
                </a:prstGeom>
                <a:solidFill>
                  <a:srgbClr val="00BBFE"/>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sp>
              <p:nvSpPr>
                <p:cNvPr id="15" name="Rektangel 14"/>
                <p:cNvSpPr>
                  <a:spLocks noChangeArrowheads="1"/>
                </p:cNvSpPr>
                <p:nvPr/>
              </p:nvSpPr>
              <p:spPr bwMode="auto">
                <a:xfrm>
                  <a:off x="4082254" y="126156"/>
                  <a:ext cx="550927" cy="28564"/>
                </a:xfrm>
                <a:prstGeom prst="rect">
                  <a:avLst/>
                </a:prstGeom>
                <a:solidFill>
                  <a:srgbClr val="4E4A48"/>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endParaRPr lang="en-US" altLang="en-US" b="0" smtClean="0">
                    <a:solidFill>
                      <a:srgbClr val="000000"/>
                    </a:solidFill>
                  </a:endParaRPr>
                </a:p>
              </p:txBody>
            </p:sp>
          </p:grpSp>
          <p:cxnSp>
            <p:nvCxnSpPr>
              <p:cNvPr id="10" name="Rett linje 15"/>
              <p:cNvCxnSpPr>
                <a:cxnSpLocks noChangeShapeType="1"/>
              </p:cNvCxnSpPr>
              <p:nvPr/>
            </p:nvCxnSpPr>
            <p:spPr bwMode="auto">
              <a:xfrm>
                <a:off x="1876465" y="230504"/>
                <a:ext cx="5431839" cy="0"/>
              </a:xfrm>
              <a:prstGeom prst="line">
                <a:avLst/>
              </a:prstGeom>
              <a:noFill/>
              <a:ln w="9525" algn="ctr">
                <a:solidFill>
                  <a:srgbClr val="4E4A48">
                    <a:alpha val="52156"/>
                  </a:srgbClr>
                </a:solidFill>
                <a:prstDash val="sysDash"/>
                <a:round/>
                <a:headEnd/>
                <a:tailEnd/>
              </a:ln>
              <a:effectLst/>
            </p:spPr>
          </p:cxnSp>
        </p:grpSp>
        <p:sp>
          <p:nvSpPr>
            <p:cNvPr id="8" name="TekstSylinder 7"/>
            <p:cNvSpPr txBox="1"/>
            <p:nvPr/>
          </p:nvSpPr>
          <p:spPr>
            <a:xfrm>
              <a:off x="1743592" y="364546"/>
              <a:ext cx="5791879" cy="353869"/>
            </a:xfrm>
            <a:prstGeom prst="rect">
              <a:avLst/>
            </a:prstGeom>
            <a:noFill/>
          </p:spPr>
          <p:txBody>
            <a:bodyPr>
              <a:spAutoFit/>
            </a:bodyPr>
            <a:lstStyle/>
            <a:p>
              <a:pPr algn="ctr">
                <a:defRPr/>
              </a:pPr>
              <a:r>
                <a:rPr lang="nb-NO" sz="1640" b="0" spc="1160" dirty="0">
                  <a:solidFill>
                    <a:srgbClr val="808080"/>
                  </a:solidFill>
                  <a:latin typeface="Arial Narrow"/>
                </a:rPr>
                <a:t>UNIVERSITY</a:t>
              </a:r>
              <a:r>
                <a:rPr lang="nb-NO" sz="1640" b="0" spc="1190" dirty="0">
                  <a:solidFill>
                    <a:srgbClr val="808080"/>
                  </a:solidFill>
                  <a:latin typeface="Arial Narrow"/>
                </a:rPr>
                <a:t> OF BERGEN</a:t>
              </a:r>
            </a:p>
          </p:txBody>
        </p:sp>
      </p:grpSp>
      <p:sp>
        <p:nvSpPr>
          <p:cNvPr id="104450" name="Rectangle 2"/>
          <p:cNvSpPr>
            <a:spLocks noGrp="1" noChangeArrowheads="1"/>
          </p:cNvSpPr>
          <p:nvPr>
            <p:ph type="ctrTitle"/>
          </p:nvPr>
        </p:nvSpPr>
        <p:spPr>
          <a:xfrm>
            <a:off x="685800" y="1301477"/>
            <a:ext cx="7772400" cy="1181894"/>
          </a:xfrm>
        </p:spPr>
        <p:txBody>
          <a:bodyPr/>
          <a:lstStyle>
            <a:lvl1pPr algn="ctr">
              <a:defRPr/>
            </a:lvl1pPr>
          </a:lstStyle>
          <a:p>
            <a:pPr lvl="0"/>
            <a:r>
              <a:rPr lang="nb-NO" noProof="0" smtClean="0"/>
              <a:t>Klikk for å redigere tittelstil</a:t>
            </a:r>
          </a:p>
        </p:txBody>
      </p:sp>
      <p:sp>
        <p:nvSpPr>
          <p:cNvPr id="104451" name="Rectangle 3"/>
          <p:cNvSpPr>
            <a:spLocks noGrp="1" noChangeArrowheads="1"/>
          </p:cNvSpPr>
          <p:nvPr>
            <p:ph type="subTitle" idx="1"/>
          </p:nvPr>
        </p:nvSpPr>
        <p:spPr>
          <a:xfrm>
            <a:off x="1371600" y="2492375"/>
            <a:ext cx="6400800" cy="1512888"/>
          </a:xfrm>
        </p:spPr>
        <p:txBody>
          <a:bodyPr/>
          <a:lstStyle>
            <a:lvl1pPr marL="0" indent="0" algn="ctr">
              <a:buFontTx/>
              <a:buNone/>
              <a:defRPr>
                <a:solidFill>
                  <a:srgbClr val="4E4A48"/>
                </a:solidFill>
                <a:latin typeface="Arial Narrow" pitchFamily="34" charset="0"/>
              </a:defRPr>
            </a:lvl1pPr>
          </a:lstStyle>
          <a:p>
            <a:pPr lvl="0"/>
            <a:r>
              <a:rPr lang="nb-NO" noProof="0" dirty="0" smtClean="0"/>
              <a:t>Klikk for å redigere undertittelstil i malen</a:t>
            </a:r>
          </a:p>
        </p:txBody>
      </p:sp>
      <p:sp>
        <p:nvSpPr>
          <p:cNvPr id="16"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nb-NO"/>
          </a:p>
        </p:txBody>
      </p:sp>
      <p:sp>
        <p:nvSpPr>
          <p:cNvPr id="17" name="Rectangle 5"/>
          <p:cNvSpPr>
            <a:spLocks noGrp="1" noChangeArrowheads="1"/>
          </p:cNvSpPr>
          <p:nvPr>
            <p:ph type="ftr" sz="quarter" idx="11"/>
          </p:nvPr>
        </p:nvSpPr>
        <p:spPr>
          <a:xfrm>
            <a:off x="2135188" y="855663"/>
            <a:ext cx="4873625" cy="2159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a:defRPr sz="1500">
                <a:solidFill>
                  <a:schemeClr val="tx1">
                    <a:lumMod val="50000"/>
                    <a:lumOff val="50000"/>
                  </a:schemeClr>
                </a:solidFill>
              </a:defRPr>
            </a:lvl1pPr>
          </a:lstStyle>
          <a:p>
            <a:pPr>
              <a:defRPr/>
            </a:pPr>
            <a:r>
              <a:rPr lang="en-US">
                <a:solidFill>
                  <a:srgbClr val="000000">
                    <a:lumMod val="50000"/>
                    <a:lumOff val="50000"/>
                  </a:srgbClr>
                </a:solidFill>
              </a:rPr>
              <a:t>Department of Physics and Technology</a:t>
            </a:r>
            <a:endParaRPr lang="nb-NO">
              <a:solidFill>
                <a:srgbClr val="000000">
                  <a:lumMod val="50000"/>
                  <a:lumOff val="50000"/>
                </a:srgbClr>
              </a:solidFill>
            </a:endParaRPr>
          </a:p>
        </p:txBody>
      </p:sp>
      <p:sp>
        <p:nvSpPr>
          <p:cNvPr id="18"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BD03F533-4F6A-471A-B979-E2BA8DFB9BCC}" type="slidenum">
              <a:rPr lang="nb-NO"/>
              <a:pPr>
                <a:defRPr/>
              </a:pPr>
              <a:t>‹#›</a:t>
            </a:fld>
            <a:endParaRPr lang="nb-NO"/>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nb-NO"/>
          </a:p>
        </p:txBody>
      </p:sp>
      <p:sp>
        <p:nvSpPr>
          <p:cNvPr id="5" name="Rectangle 5"/>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lumMod val="65000"/>
                    <a:lumOff val="35000"/>
                  </a:schemeClr>
                </a:solidFill>
              </a:defRPr>
            </a:lvl1pPr>
          </a:lstStyle>
          <a:p>
            <a:pPr>
              <a:defRPr/>
            </a:pPr>
            <a:r>
              <a:rPr lang="en-US">
                <a:solidFill>
                  <a:srgbClr val="000000">
                    <a:lumMod val="65000"/>
                    <a:lumOff val="35000"/>
                  </a:srgbClr>
                </a:solidFill>
              </a:rPr>
              <a:t>Department of Physics and Technology</a:t>
            </a:r>
            <a:endParaRPr lang="nb-NO" dirty="0">
              <a:solidFill>
                <a:srgbClr val="000000">
                  <a:lumMod val="65000"/>
                  <a:lumOff val="35000"/>
                </a:srgbClr>
              </a:solidFill>
            </a:endParaRPr>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F021F7C6-77DD-4327-BE8F-418B8EFF4E0E}" type="slidenum">
              <a:rPr lang="nb-NO"/>
              <a:pPr>
                <a:defRPr/>
              </a:pPr>
              <a:t>‹#›</a:t>
            </a:fld>
            <a:endParaRPr lang="nb-NO"/>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Department of Physics and Technology</a:t>
            </a:r>
            <a:endParaRPr lang="nb-NO"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BDEA49-E2F9-49F2-A4B2-AD6BD5DDA798}" type="slidenum">
              <a:rPr lang="nb-NO"/>
              <a:pPr>
                <a:defRPr/>
              </a:pPr>
              <a:t>‹#›</a:t>
            </a:fld>
            <a:endParaRPr lang="nb-NO"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grpSp>
        <p:nvGrpSpPr>
          <p:cNvPr id="2"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1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a:defRPr/>
              </a:pPr>
              <a:endParaRPr lang="nb-NO" b="0">
                <a:solidFill>
                  <a:srgbClr val="FFFFFF"/>
                </a:solidFill>
                <a:latin typeface="Arial" charset="0"/>
              </a:endParaRPr>
            </a:p>
          </p:txBody>
        </p:sp>
        <p:sp>
          <p:nvSpPr>
            <p:cNvPr id="20" name="Rectangle 18"/>
            <p:cNvSpPr>
              <a:spLocks noChangeArrowheads="1"/>
            </p:cNvSpPr>
            <p:nvPr userDrawn="1"/>
          </p:nvSpPr>
          <p:spPr bwMode="hidden">
            <a:xfrm rot="39991575" flipH="1" flipV="1">
              <a:off x="5369"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a:defRPr/>
              </a:pPr>
              <a:endParaRPr lang="nb-NO" b="0">
                <a:solidFill>
                  <a:srgbClr val="FFFFFF"/>
                </a:solidFill>
                <a:latin typeface="Arial"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a:defRPr/>
              </a:pPr>
              <a:endParaRPr lang="nb-NO" b="0">
                <a:solidFill>
                  <a:srgbClr val="FFFFFF"/>
                </a:solidFill>
                <a:latin typeface="Arial"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a:defRPr/>
              </a:pPr>
              <a:endParaRPr lang="nb-NO" b="0">
                <a:solidFill>
                  <a:srgbClr val="FFFFFF"/>
                </a:solidFill>
                <a:latin typeface="Arial"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a:defRPr/>
              </a:pPr>
              <a:endParaRPr lang="nb-NO" b="0">
                <a:solidFill>
                  <a:srgbClr val="FFFFFF"/>
                </a:solidFill>
                <a:latin typeface="Arial"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a:defRPr/>
              </a:pPr>
              <a:endParaRPr lang="nb-NO" b="0">
                <a:solidFill>
                  <a:srgbClr val="FFFFFF"/>
                </a:solidFill>
                <a:latin typeface="Arial"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a:defRPr/>
              </a:pPr>
              <a:endParaRPr lang="nb-NO" b="0">
                <a:solidFill>
                  <a:srgbClr val="FFFFFF"/>
                </a:solidFill>
                <a:latin typeface="Arial"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a:defRPr/>
              </a:pPr>
              <a:endParaRPr lang="nb-NO" b="0">
                <a:solidFill>
                  <a:srgbClr val="FFFFFF"/>
                </a:solidFill>
                <a:latin typeface="Arial"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nb-NO" b="0">
                <a:solidFill>
                  <a:srgbClr val="FFFFFF"/>
                </a:solidFill>
                <a:latin typeface="Arial"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nb-NO" b="0">
                <a:solidFill>
                  <a:srgbClr val="FFFFFF"/>
                </a:solidFill>
                <a:latin typeface="Arial"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nb-NO" b="0">
                <a:solidFill>
                  <a:srgbClr val="FFFFFF"/>
                </a:solidFill>
                <a:latin typeface="Arial"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a:defRPr/>
              </a:pPr>
              <a:endParaRPr lang="nb-NO" b="0">
                <a:solidFill>
                  <a:srgbClr val="FFFFFF"/>
                </a:solidFill>
                <a:latin typeface="Arial"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a:defRPr/>
              </a:pPr>
              <a:endParaRPr lang="nb-NO" b="0">
                <a:solidFill>
                  <a:srgbClr val="FFFFFF"/>
                </a:solidFill>
                <a:latin typeface="Arial"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grpSp>
      <p:sp>
        <p:nvSpPr>
          <p:cNvPr id="943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nb-NO"/>
              <a:t>Click to edit Master title style</a:t>
            </a:r>
          </a:p>
        </p:txBody>
      </p:sp>
      <p:sp>
        <p:nvSpPr>
          <p:cNvPr id="943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nb-NO"/>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nb-NO">
              <a:solidFill>
                <a:srgbClr val="FFFFFF"/>
              </a:solidFil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nb-NO">
              <a:solidFill>
                <a:srgbClr val="FFFFFF"/>
              </a:solidFill>
            </a:endParaRPr>
          </a:p>
        </p:txBody>
      </p:sp>
      <p:sp>
        <p:nvSpPr>
          <p:cNvPr id="222" name="Rectangle 222"/>
          <p:cNvSpPr>
            <a:spLocks noGrp="1" noChangeArrowheads="1"/>
          </p:cNvSpPr>
          <p:nvPr>
            <p:ph type="sldNum" sz="quarter" idx="12"/>
          </p:nvPr>
        </p:nvSpPr>
        <p:spPr/>
        <p:txBody>
          <a:bodyPr/>
          <a:lstStyle>
            <a:lvl1pPr>
              <a:defRPr/>
            </a:lvl1pPr>
          </a:lstStyle>
          <a:p>
            <a:pPr>
              <a:defRPr/>
            </a:pPr>
            <a:fld id="{83477675-D4C5-4E93-B420-3498F5D6A70C}" type="slidenum">
              <a:rPr lang="nb-NO">
                <a:solidFill>
                  <a:srgbClr val="FFFFFF"/>
                </a:solidFill>
              </a:rPr>
              <a:pPr>
                <a:defRPr/>
              </a:pPr>
              <a:t>‹#›</a:t>
            </a:fld>
            <a:endParaRPr lang="nb-NO">
              <a:solidFill>
                <a:srgbClr val="FFFFFF"/>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Department of Physics and Technology</a:t>
            </a:r>
            <a:endParaRPr lang="nb-NO"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B9E228-E836-481D-9697-C2979A49838E}" type="slidenum">
              <a:rPr lang="nb-NO"/>
              <a:pPr>
                <a:defRPr/>
              </a:pPr>
              <a:t>‹#›</a:t>
            </a:fld>
            <a:endParaRPr lang="nb-NO" dirty="0"/>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endParaRPr lang="nb-NO"/>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Department of Physics and Technology</a:t>
            </a:r>
            <a:endParaRPr lang="nb-NO"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4FE6975-FB65-4146-BA98-A385720846AF}" type="slidenum">
              <a:rPr lang="nb-NO"/>
              <a:pPr>
                <a:defRPr/>
              </a:pPr>
              <a:t>‹#›</a:t>
            </a:fld>
            <a:endParaRPr lang="nb-NO" dirty="0"/>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are tittel">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 name="Bilde 9"/>
          <p:cNvPicPr>
            <a:picLocks noChangeAspect="1"/>
          </p:cNvPicPr>
          <p:nvPr userDrawn="1"/>
        </p:nvPicPr>
        <p:blipFill>
          <a:blip r:embed="rId3" cstate="print"/>
          <a:srcRect/>
          <a:stretch>
            <a:fillRect/>
          </a:stretch>
        </p:blipFill>
        <p:spPr bwMode="auto">
          <a:xfrm>
            <a:off x="2359025" y="4032250"/>
            <a:ext cx="4425950" cy="1735138"/>
          </a:xfrm>
          <a:prstGeom prst="rect">
            <a:avLst/>
          </a:prstGeom>
          <a:noFill/>
          <a:ln w="9525">
            <a:noFill/>
            <a:miter lim="800000"/>
            <a:headEnd/>
            <a:tailEnd/>
          </a:ln>
        </p:spPr>
      </p:pic>
      <p:sp>
        <p:nvSpPr>
          <p:cNvPr id="3" name="Rectangle 5"/>
          <p:cNvSpPr>
            <a:spLocks noGrp="1" noChangeArrowheads="1"/>
          </p:cNvSpPr>
          <p:nvPr>
            <p:ph type="ftr" sz="quarter" idx="10"/>
          </p:nvPr>
        </p:nvSpPr>
        <p:spPr>
          <a:xfrm>
            <a:off x="1619250" y="5589588"/>
            <a:ext cx="5889625" cy="2889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a:defRPr sz="1700" i="1">
                <a:latin typeface="Times New Roman" pitchFamily="18" charset="0"/>
                <a:cs typeface="Times New Roman" pitchFamily="18" charset="0"/>
              </a:defRPr>
            </a:lvl1pPr>
          </a:lstStyle>
          <a:p>
            <a:pPr>
              <a:defRPr/>
            </a:pPr>
            <a:r>
              <a:rPr lang="en-US">
                <a:solidFill>
                  <a:srgbClr val="000000"/>
                </a:solidFill>
              </a:rPr>
              <a:t>Department of Physics and Technology</a:t>
            </a:r>
            <a:endParaRPr lang="nb-NO" dirty="0">
              <a:solidFill>
                <a:srgbClr val="000000"/>
              </a:solidFill>
            </a:endParaRPr>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Department of Physics and Technology</a:t>
            </a:r>
            <a:endParaRPr lang="nb-NO"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A24C46-A848-4979-9BFE-C859E9A276E0}" type="slidenum">
              <a:rPr lang="nb-NO"/>
              <a:pPr>
                <a:defRPr/>
              </a:pPr>
              <a:t>‹#›</a:t>
            </a:fld>
            <a:endParaRPr lang="nb-NO" dirty="0"/>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Department of Physics and Technology</a:t>
            </a:r>
            <a:endParaRPr lang="nb-NO"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F4C3B-FA82-44A2-ADB2-21159C6BD3BB}" type="slidenum">
              <a:rPr lang="nb-NO"/>
              <a:pPr>
                <a:defRPr/>
              </a:pPr>
              <a:t>‹#›</a:t>
            </a:fld>
            <a:endParaRPr lang="nb-NO" dirty="0"/>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smtClean="0"/>
              <a:t>Klikk ikonet for å legge til et bilde</a:t>
            </a:r>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Department of Physics and Technology</a:t>
            </a:r>
            <a:endParaRPr lang="nb-NO"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75BECF-608F-4A0B-88D7-FEF68231D2A3}" type="slidenum">
              <a:rPr lang="nb-NO"/>
              <a:pPr>
                <a:defRPr/>
              </a:pPr>
              <a:t>‹#›</a:t>
            </a:fld>
            <a:endParaRPr lang="nb-NO" dirty="0"/>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Department of Physics and Technology</a:t>
            </a:r>
            <a:endParaRPr lang="nb-NO"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00AE57-561B-417F-8E4E-50FC8787E18E}" type="slidenum">
              <a:rPr lang="nb-NO"/>
              <a:pPr>
                <a:defRPr/>
              </a:pPr>
              <a:t>‹#›</a:t>
            </a:fld>
            <a:endParaRPr lang="nb-NO" dirty="0"/>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8925" y="347663"/>
            <a:ext cx="2058988" cy="5778500"/>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347663"/>
            <a:ext cx="6029325" cy="5778500"/>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Department of Physics and Technology</a:t>
            </a:r>
            <a:endParaRPr lang="nb-NO"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315797-43C5-4241-A3FA-F9B91B7A3784}" type="slidenum">
              <a:rPr lang="nb-NO"/>
              <a:pPr>
                <a:defRPr/>
              </a:pPr>
              <a:t>‹#›</a:t>
            </a:fld>
            <a:endParaRPr lang="nb-NO" dirty="0"/>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Bartlesville2">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284984"/>
            <a:ext cx="5040560" cy="316835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b-NO" dirty="0"/>
          </a:p>
        </p:txBody>
      </p:sp>
      <p:sp>
        <p:nvSpPr>
          <p:cNvPr id="6" name="Slide Number Placeholder 5"/>
          <p:cNvSpPr>
            <a:spLocks noGrp="1"/>
          </p:cNvSpPr>
          <p:nvPr>
            <p:ph type="sldNum" sz="quarter" idx="12"/>
          </p:nvPr>
        </p:nvSpPr>
        <p:spPr/>
        <p:txBody>
          <a:bodyPr/>
          <a:lstStyle/>
          <a:p>
            <a:fld id="{DB666056-9079-4B28-BF6D-CED150F51C17}" type="slidenum">
              <a:rPr lang="nb-NO" smtClean="0">
                <a:solidFill>
                  <a:prstClr val="white">
                    <a:tint val="75000"/>
                  </a:prstClr>
                </a:solidFill>
              </a:rPr>
              <a:pPr/>
              <a:t>‹#›</a:t>
            </a:fld>
            <a:endParaRPr lang="nb-NO">
              <a:solidFill>
                <a:prstClr val="white">
                  <a:tint val="75000"/>
                </a:prstClr>
              </a:solidFill>
            </a:endParaRPr>
          </a:p>
        </p:txBody>
      </p:sp>
      <p:sp>
        <p:nvSpPr>
          <p:cNvPr id="8" name="Content Placeholder 7"/>
          <p:cNvSpPr>
            <a:spLocks noGrp="1"/>
          </p:cNvSpPr>
          <p:nvPr>
            <p:ph sz="quarter" idx="13"/>
          </p:nvPr>
        </p:nvSpPr>
        <p:spPr>
          <a:xfrm>
            <a:off x="6804248" y="3284984"/>
            <a:ext cx="1656184" cy="316835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b-NO" dirty="0"/>
          </a:p>
        </p:txBody>
      </p:sp>
      <p:sp>
        <p:nvSpPr>
          <p:cNvPr id="10" name="Content Placeholder 9"/>
          <p:cNvSpPr>
            <a:spLocks noGrp="1"/>
          </p:cNvSpPr>
          <p:nvPr>
            <p:ph sz="quarter" idx="14"/>
          </p:nvPr>
        </p:nvSpPr>
        <p:spPr>
          <a:xfrm>
            <a:off x="6876256" y="764704"/>
            <a:ext cx="1512168" cy="158417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b-NO" dirty="0"/>
          </a:p>
        </p:txBody>
      </p:sp>
    </p:spTree>
    <p:extLst>
      <p:ext uri="{BB962C8B-B14F-4D97-AF65-F5344CB8AC3E}">
        <p14:creationId xmlns="" xmlns:p14="http://schemas.microsoft.com/office/powerpoint/2010/main" val="362911905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218"/>
          <p:cNvSpPr>
            <a:spLocks noGrp="1" noChangeArrowheads="1"/>
          </p:cNvSpPr>
          <p:nvPr>
            <p:ph type="sldNum" sz="quarter" idx="10"/>
          </p:nvPr>
        </p:nvSpPr>
        <p:spPr>
          <a:ln/>
        </p:spPr>
        <p:txBody>
          <a:bodyPr/>
          <a:lstStyle>
            <a:lvl1pPr>
              <a:defRPr/>
            </a:lvl1pPr>
          </a:lstStyle>
          <a:p>
            <a:pPr>
              <a:defRPr/>
            </a:pPr>
            <a:fld id="{3DF3675A-EF98-4321-AF02-118BEE72C4B2}" type="slidenum">
              <a:rPr lang="nb-NO">
                <a:solidFill>
                  <a:srgbClr val="FFFFFF"/>
                </a:solidFill>
              </a:rPr>
              <a:pPr>
                <a:defRPr/>
              </a:pPr>
              <a:t>‹#›</a:t>
            </a:fld>
            <a:endParaRPr lang="nb-NO">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nb-NO">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nb-NO">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218"/>
          <p:cNvSpPr>
            <a:spLocks noGrp="1" noChangeArrowheads="1"/>
          </p:cNvSpPr>
          <p:nvPr>
            <p:ph type="sldNum" sz="quarter" idx="10"/>
          </p:nvPr>
        </p:nvSpPr>
        <p:spPr>
          <a:ln/>
        </p:spPr>
        <p:txBody>
          <a:bodyPr/>
          <a:lstStyle>
            <a:lvl1pPr>
              <a:defRPr/>
            </a:lvl1pPr>
          </a:lstStyle>
          <a:p>
            <a:pPr>
              <a:defRPr/>
            </a:pPr>
            <a:fld id="{068AADF5-49F4-4085-8E35-C8C92BD9BC9D}" type="slidenum">
              <a:rPr lang="nb-NO">
                <a:solidFill>
                  <a:srgbClr val="FFFFFF"/>
                </a:solidFill>
              </a:rPr>
              <a:pPr>
                <a:defRPr/>
              </a:pPr>
              <a:t>‹#›</a:t>
            </a:fld>
            <a:endParaRPr lang="nb-NO">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nb-NO">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nb-NO">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218"/>
          <p:cNvSpPr>
            <a:spLocks noGrp="1" noChangeArrowheads="1"/>
          </p:cNvSpPr>
          <p:nvPr>
            <p:ph type="sldNum" sz="quarter" idx="10"/>
          </p:nvPr>
        </p:nvSpPr>
        <p:spPr>
          <a:ln/>
        </p:spPr>
        <p:txBody>
          <a:bodyPr/>
          <a:lstStyle>
            <a:lvl1pPr>
              <a:defRPr/>
            </a:lvl1pPr>
          </a:lstStyle>
          <a:p>
            <a:pPr>
              <a:defRPr/>
            </a:pPr>
            <a:fld id="{6EC1CEA1-42D4-409B-BDE5-4E21DE8157AE}" type="slidenum">
              <a:rPr lang="nb-NO">
                <a:solidFill>
                  <a:srgbClr val="FFFFFF"/>
                </a:solidFill>
              </a:rPr>
              <a:pPr>
                <a:defRPr/>
              </a:pPr>
              <a:t>‹#›</a:t>
            </a:fld>
            <a:endParaRPr lang="nb-NO">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nb-NO">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nb-NO">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218"/>
          <p:cNvSpPr>
            <a:spLocks noGrp="1" noChangeArrowheads="1"/>
          </p:cNvSpPr>
          <p:nvPr>
            <p:ph type="sldNum" sz="quarter" idx="10"/>
          </p:nvPr>
        </p:nvSpPr>
        <p:spPr>
          <a:ln/>
        </p:spPr>
        <p:txBody>
          <a:bodyPr/>
          <a:lstStyle>
            <a:lvl1pPr>
              <a:defRPr/>
            </a:lvl1pPr>
          </a:lstStyle>
          <a:p>
            <a:pPr>
              <a:defRPr/>
            </a:pPr>
            <a:fld id="{0E76EBE1-9F3A-4D9D-9A72-BF33DC0BB890}" type="slidenum">
              <a:rPr lang="nb-NO">
                <a:solidFill>
                  <a:srgbClr val="FFFFFF"/>
                </a:solidFill>
              </a:rPr>
              <a:pPr>
                <a:defRPr/>
              </a:pPr>
              <a:t>‹#›</a:t>
            </a:fld>
            <a:endParaRPr lang="nb-NO">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pPr>
              <a:defRPr/>
            </a:pPr>
            <a:endParaRPr lang="nb-NO">
              <a:solidFill>
                <a:srgbClr val="FFFFFF"/>
              </a:solidFill>
            </a:endParaRPr>
          </a:p>
        </p:txBody>
      </p:sp>
      <p:sp>
        <p:nvSpPr>
          <p:cNvPr id="9" name="Rectangle 220"/>
          <p:cNvSpPr>
            <a:spLocks noGrp="1" noChangeArrowheads="1"/>
          </p:cNvSpPr>
          <p:nvPr>
            <p:ph type="ftr" sz="quarter" idx="12"/>
          </p:nvPr>
        </p:nvSpPr>
        <p:spPr>
          <a:ln/>
        </p:spPr>
        <p:txBody>
          <a:bodyPr/>
          <a:lstStyle>
            <a:lvl1pPr>
              <a:defRPr/>
            </a:lvl1pPr>
          </a:lstStyle>
          <a:p>
            <a:pPr>
              <a:defRPr/>
            </a:pPr>
            <a:endParaRPr lang="nb-NO">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Rectangle 218"/>
          <p:cNvSpPr>
            <a:spLocks noGrp="1" noChangeArrowheads="1"/>
          </p:cNvSpPr>
          <p:nvPr>
            <p:ph type="sldNum" sz="quarter" idx="10"/>
          </p:nvPr>
        </p:nvSpPr>
        <p:spPr>
          <a:ln/>
        </p:spPr>
        <p:txBody>
          <a:bodyPr/>
          <a:lstStyle>
            <a:lvl1pPr>
              <a:defRPr/>
            </a:lvl1pPr>
          </a:lstStyle>
          <a:p>
            <a:pPr>
              <a:defRPr/>
            </a:pPr>
            <a:fld id="{E5A40EA9-A214-438B-A6B5-9147AB832EDB}" type="slidenum">
              <a:rPr lang="nb-NO">
                <a:solidFill>
                  <a:srgbClr val="FFFFFF"/>
                </a:solidFill>
              </a:rPr>
              <a:pPr>
                <a:defRPr/>
              </a:pPr>
              <a:t>‹#›</a:t>
            </a:fld>
            <a:endParaRPr lang="nb-NO">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pPr>
              <a:defRPr/>
            </a:pPr>
            <a:endParaRPr lang="nb-NO">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pPr>
              <a:defRPr/>
            </a:pPr>
            <a:endParaRPr lang="nb-NO">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DA2C3DA8-4E48-4C8E-9496-3FB813BE230C}" type="slidenum">
              <a:rPr lang="nb-NO">
                <a:solidFill>
                  <a:srgbClr val="FFFFFF"/>
                </a:solidFill>
              </a:rPr>
              <a:pPr>
                <a:defRPr/>
              </a:pPr>
              <a:t>‹#›</a:t>
            </a:fld>
            <a:endParaRPr lang="nb-NO">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pPr>
              <a:defRPr/>
            </a:pPr>
            <a:endParaRPr lang="nb-NO">
              <a:solidFill>
                <a:srgbClr val="FFFFFF"/>
              </a:solidFill>
            </a:endParaRPr>
          </a:p>
        </p:txBody>
      </p:sp>
      <p:sp>
        <p:nvSpPr>
          <p:cNvPr id="4" name="Rectangle 220"/>
          <p:cNvSpPr>
            <a:spLocks noGrp="1" noChangeArrowheads="1"/>
          </p:cNvSpPr>
          <p:nvPr>
            <p:ph type="ftr" sz="quarter" idx="12"/>
          </p:nvPr>
        </p:nvSpPr>
        <p:spPr>
          <a:ln/>
        </p:spPr>
        <p:txBody>
          <a:bodyPr/>
          <a:lstStyle>
            <a:lvl1pPr>
              <a:defRPr/>
            </a:lvl1pPr>
          </a:lstStyle>
          <a:p>
            <a:pPr>
              <a:defRPr/>
            </a:pPr>
            <a:endParaRPr lang="nb-NO">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A41BD3F4-69BC-49DA-837E-AB420953C4AF}" type="slidenum">
              <a:rPr lang="nb-NO"/>
              <a:pPr>
                <a:defRPr/>
              </a:pPr>
              <a:t>‹#›</a:t>
            </a:fld>
            <a:endParaRPr lang="nb-NO"/>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218"/>
          <p:cNvSpPr>
            <a:spLocks noGrp="1" noChangeArrowheads="1"/>
          </p:cNvSpPr>
          <p:nvPr>
            <p:ph type="sldNum" sz="quarter" idx="10"/>
          </p:nvPr>
        </p:nvSpPr>
        <p:spPr>
          <a:ln/>
        </p:spPr>
        <p:txBody>
          <a:bodyPr/>
          <a:lstStyle>
            <a:lvl1pPr>
              <a:defRPr/>
            </a:lvl1pPr>
          </a:lstStyle>
          <a:p>
            <a:pPr>
              <a:defRPr/>
            </a:pPr>
            <a:fld id="{9E84EABC-859A-4474-8DDE-E57CA6DF5235}" type="slidenum">
              <a:rPr lang="nb-NO">
                <a:solidFill>
                  <a:srgbClr val="FFFFFF"/>
                </a:solidFill>
              </a:rPr>
              <a:pPr>
                <a:defRPr/>
              </a:pPr>
              <a:t>‹#›</a:t>
            </a:fld>
            <a:endParaRPr lang="nb-NO">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nb-NO">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nb-NO">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218"/>
          <p:cNvSpPr>
            <a:spLocks noGrp="1" noChangeArrowheads="1"/>
          </p:cNvSpPr>
          <p:nvPr>
            <p:ph type="sldNum" sz="quarter" idx="10"/>
          </p:nvPr>
        </p:nvSpPr>
        <p:spPr>
          <a:ln/>
        </p:spPr>
        <p:txBody>
          <a:bodyPr/>
          <a:lstStyle>
            <a:lvl1pPr>
              <a:defRPr/>
            </a:lvl1pPr>
          </a:lstStyle>
          <a:p>
            <a:pPr>
              <a:defRPr/>
            </a:pPr>
            <a:fld id="{2A2CF44C-73B9-446D-9338-B5DC90A0A9BD}" type="slidenum">
              <a:rPr lang="nb-NO">
                <a:solidFill>
                  <a:srgbClr val="FFFFFF"/>
                </a:solidFill>
              </a:rPr>
              <a:pPr>
                <a:defRPr/>
              </a:pPr>
              <a:t>‹#›</a:t>
            </a:fld>
            <a:endParaRPr lang="nb-NO">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nb-NO">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nb-NO">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218"/>
          <p:cNvSpPr>
            <a:spLocks noGrp="1" noChangeArrowheads="1"/>
          </p:cNvSpPr>
          <p:nvPr>
            <p:ph type="sldNum" sz="quarter" idx="10"/>
          </p:nvPr>
        </p:nvSpPr>
        <p:spPr>
          <a:ln/>
        </p:spPr>
        <p:txBody>
          <a:bodyPr/>
          <a:lstStyle>
            <a:lvl1pPr>
              <a:defRPr/>
            </a:lvl1pPr>
          </a:lstStyle>
          <a:p>
            <a:pPr>
              <a:defRPr/>
            </a:pPr>
            <a:fld id="{880A435D-4DAC-40EA-A407-E548961996A9}" type="slidenum">
              <a:rPr lang="nb-NO">
                <a:solidFill>
                  <a:srgbClr val="FFFFFF"/>
                </a:solidFill>
              </a:rPr>
              <a:pPr>
                <a:defRPr/>
              </a:pPr>
              <a:t>‹#›</a:t>
            </a:fld>
            <a:endParaRPr lang="nb-NO">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nb-NO">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nb-NO">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9462"/>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9462"/>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218"/>
          <p:cNvSpPr>
            <a:spLocks noGrp="1" noChangeArrowheads="1"/>
          </p:cNvSpPr>
          <p:nvPr>
            <p:ph type="sldNum" sz="quarter" idx="10"/>
          </p:nvPr>
        </p:nvSpPr>
        <p:spPr>
          <a:ln/>
        </p:spPr>
        <p:txBody>
          <a:bodyPr/>
          <a:lstStyle>
            <a:lvl1pPr>
              <a:defRPr/>
            </a:lvl1pPr>
          </a:lstStyle>
          <a:p>
            <a:pPr>
              <a:defRPr/>
            </a:pPr>
            <a:fld id="{189070FF-CEFE-4532-A9B7-B40E408B95F5}" type="slidenum">
              <a:rPr lang="nb-NO">
                <a:solidFill>
                  <a:srgbClr val="FFFFFF"/>
                </a:solidFill>
              </a:rPr>
              <a:pPr>
                <a:defRPr/>
              </a:pPr>
              <a:t>‹#›</a:t>
            </a:fld>
            <a:endParaRPr lang="nb-NO">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nb-NO">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nb-NO">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Tittel og diagram">
    <p:spTree>
      <p:nvGrpSpPr>
        <p:cNvPr id="1" name=""/>
        <p:cNvGrpSpPr/>
        <p:nvPr/>
      </p:nvGrpSpPr>
      <p:grpSpPr>
        <a:xfrm>
          <a:off x="0" y="0"/>
          <a:ext cx="0" cy="0"/>
          <a:chOff x="0" y="0"/>
          <a:chExt cx="0" cy="0"/>
        </a:xfrm>
      </p:grpSpPr>
      <p:sp>
        <p:nvSpPr>
          <p:cNvPr id="2" name="Tittel 1"/>
          <p:cNvSpPr>
            <a:spLocks noGrp="1"/>
          </p:cNvSpPr>
          <p:nvPr>
            <p:ph type="title"/>
          </p:nvPr>
        </p:nvSpPr>
        <p:spPr>
          <a:xfrm>
            <a:off x="685800" y="609600"/>
            <a:ext cx="7772400" cy="1143000"/>
          </a:xfrm>
        </p:spPr>
        <p:txBody>
          <a:bodyPr/>
          <a:lstStyle/>
          <a:p>
            <a:r>
              <a:rPr lang="nb-NO" smtClean="0"/>
              <a:t>Klikk for å redigere tittelstil</a:t>
            </a:r>
            <a:endParaRPr lang="nb-NO"/>
          </a:p>
        </p:txBody>
      </p:sp>
      <p:sp>
        <p:nvSpPr>
          <p:cNvPr id="3" name="Plassholder for diagram 2"/>
          <p:cNvSpPr>
            <a:spLocks noGrp="1"/>
          </p:cNvSpPr>
          <p:nvPr>
            <p:ph type="chart" idx="1"/>
          </p:nvPr>
        </p:nvSpPr>
        <p:spPr>
          <a:xfrm>
            <a:off x="685800" y="1981200"/>
            <a:ext cx="7772400" cy="4114800"/>
          </a:xfrm>
        </p:spPr>
        <p:txBody>
          <a:bodyPr/>
          <a:lstStyle/>
          <a:p>
            <a:endParaRPr lang="nb-NO"/>
          </a:p>
        </p:txBody>
      </p:sp>
      <p:sp>
        <p:nvSpPr>
          <p:cNvPr id="4" name="Plassholder for dato 3"/>
          <p:cNvSpPr>
            <a:spLocks noGrp="1"/>
          </p:cNvSpPr>
          <p:nvPr>
            <p:ph type="dt" sz="half" idx="10"/>
          </p:nvPr>
        </p:nvSpPr>
        <p:spPr>
          <a:xfrm>
            <a:off x="685800" y="6248400"/>
            <a:ext cx="1905000" cy="457200"/>
          </a:xfrm>
        </p:spPr>
        <p:txBody>
          <a:bodyPr/>
          <a:lstStyle>
            <a:lvl1pPr>
              <a:defRPr/>
            </a:lvl1pPr>
          </a:lstStyle>
          <a:p>
            <a:endParaRPr lang="en-US">
              <a:solidFill>
                <a:srgbClr val="FFFFFF"/>
              </a:solidFill>
            </a:endParaRPr>
          </a:p>
        </p:txBody>
      </p:sp>
      <p:sp>
        <p:nvSpPr>
          <p:cNvPr id="5" name="Plassholder for bunntekst 4"/>
          <p:cNvSpPr>
            <a:spLocks noGrp="1"/>
          </p:cNvSpPr>
          <p:nvPr>
            <p:ph type="ftr" sz="quarter" idx="11"/>
          </p:nvPr>
        </p:nvSpPr>
        <p:spPr>
          <a:xfrm>
            <a:off x="3124200" y="6248400"/>
            <a:ext cx="2895600" cy="457200"/>
          </a:xfrm>
        </p:spPr>
        <p:txBody>
          <a:bodyPr/>
          <a:lstStyle>
            <a:lvl1pPr>
              <a:defRPr/>
            </a:lvl1pPr>
          </a:lstStyle>
          <a:p>
            <a:endParaRPr lang="en-US">
              <a:solidFill>
                <a:srgbClr val="FFFFFF"/>
              </a:solidFill>
            </a:endParaRPr>
          </a:p>
        </p:txBody>
      </p:sp>
      <p:sp>
        <p:nvSpPr>
          <p:cNvPr id="6" name="Plassholder for lysbildenummer 5"/>
          <p:cNvSpPr>
            <a:spLocks noGrp="1"/>
          </p:cNvSpPr>
          <p:nvPr>
            <p:ph type="sldNum" sz="quarter" idx="12"/>
          </p:nvPr>
        </p:nvSpPr>
        <p:spPr>
          <a:xfrm>
            <a:off x="6553200" y="6248400"/>
            <a:ext cx="1905000" cy="457200"/>
          </a:xfrm>
        </p:spPr>
        <p:txBody>
          <a:bodyPr/>
          <a:lstStyle>
            <a:lvl1pPr>
              <a:defRPr/>
            </a:lvl1pPr>
          </a:lstStyle>
          <a:p>
            <a:fld id="{A0F14008-B4A8-42D5-9ECF-40A4E38D6908}"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5"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6" name="Plassholder for lysbildenummer 5"/>
          <p:cNvSpPr>
            <a:spLocks noGrp="1"/>
          </p:cNvSpPr>
          <p:nvPr>
            <p:ph type="sldNum" sz="quarter" idx="12"/>
          </p:nvPr>
        </p:nvSpPr>
        <p:spPr/>
        <p:txBody>
          <a:bodyPr/>
          <a:lstStyle>
            <a:lvl1pPr>
              <a:defRPr/>
            </a:lvl1pPr>
          </a:lstStyle>
          <a:p>
            <a:pPr>
              <a:defRPr/>
            </a:pPr>
            <a:fld id="{987A0C33-3E46-485D-A309-7337913C29A8}" type="slidenum">
              <a:rPr lang="nb-NO"/>
              <a:pPr>
                <a:defRPr/>
              </a:pPr>
              <a:t>‹#›</a:t>
            </a:fld>
            <a:endParaRPr lang="nb-NO"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5"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6" name="Plassholder for lysbildenummer 5"/>
          <p:cNvSpPr>
            <a:spLocks noGrp="1"/>
          </p:cNvSpPr>
          <p:nvPr>
            <p:ph type="sldNum" sz="quarter" idx="12"/>
          </p:nvPr>
        </p:nvSpPr>
        <p:spPr/>
        <p:txBody>
          <a:bodyPr/>
          <a:lstStyle>
            <a:lvl1pPr>
              <a:defRPr/>
            </a:lvl1pPr>
          </a:lstStyle>
          <a:p>
            <a:pPr>
              <a:defRPr/>
            </a:pPr>
            <a:fld id="{AF2247E3-4113-4248-93C4-2105E41F078C}" type="slidenum">
              <a:rPr lang="nb-NO"/>
              <a:pPr>
                <a:defRPr/>
              </a:pPr>
              <a:t>‹#›</a:t>
            </a:fld>
            <a:endParaRPr lang="nb-NO"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5"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6" name="Plassholder for lysbildenummer 5"/>
          <p:cNvSpPr>
            <a:spLocks noGrp="1"/>
          </p:cNvSpPr>
          <p:nvPr>
            <p:ph type="sldNum" sz="quarter" idx="12"/>
          </p:nvPr>
        </p:nvSpPr>
        <p:spPr/>
        <p:txBody>
          <a:bodyPr/>
          <a:lstStyle>
            <a:lvl1pPr>
              <a:defRPr/>
            </a:lvl1pPr>
          </a:lstStyle>
          <a:p>
            <a:pPr>
              <a:defRPr/>
            </a:pPr>
            <a:fld id="{64BF4D17-805E-41E0-900C-F0A4EC9A16AA}" type="slidenum">
              <a:rPr lang="nb-NO"/>
              <a:pPr>
                <a:defRPr/>
              </a:pPr>
              <a:t>‹#›</a:t>
            </a:fld>
            <a:endParaRPr lang="nb-NO"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720725" y="1592263"/>
            <a:ext cx="3738563"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11688" y="1592263"/>
            <a:ext cx="37401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6"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7" name="Plassholder for lysbildenummer 5"/>
          <p:cNvSpPr>
            <a:spLocks noGrp="1"/>
          </p:cNvSpPr>
          <p:nvPr>
            <p:ph type="sldNum" sz="quarter" idx="12"/>
          </p:nvPr>
        </p:nvSpPr>
        <p:spPr/>
        <p:txBody>
          <a:bodyPr/>
          <a:lstStyle>
            <a:lvl1pPr>
              <a:defRPr/>
            </a:lvl1pPr>
          </a:lstStyle>
          <a:p>
            <a:pPr>
              <a:defRPr/>
            </a:pPr>
            <a:fld id="{07F422A5-5884-4AE3-8B72-1FC025861CFB}" type="slidenum">
              <a:rPr lang="nb-NO"/>
              <a:pPr>
                <a:defRPr/>
              </a:pPr>
              <a:t>‹#›</a:t>
            </a:fld>
            <a:endParaRPr lang="nb-NO"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8"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9" name="Plassholder for lysbildenummer 5"/>
          <p:cNvSpPr>
            <a:spLocks noGrp="1"/>
          </p:cNvSpPr>
          <p:nvPr>
            <p:ph type="sldNum" sz="quarter" idx="12"/>
          </p:nvPr>
        </p:nvSpPr>
        <p:spPr/>
        <p:txBody>
          <a:bodyPr/>
          <a:lstStyle>
            <a:lvl1pPr>
              <a:defRPr/>
            </a:lvl1pPr>
          </a:lstStyle>
          <a:p>
            <a:pPr>
              <a:defRPr/>
            </a:pPr>
            <a:fld id="{753A2FF0-1816-4606-A517-05B35573615E}" type="slidenum">
              <a:rPr lang="nb-NO"/>
              <a:pPr>
                <a:defRPr/>
              </a:pPr>
              <a:t>‹#›</a:t>
            </a:fld>
            <a:endParaRPr lang="nb-NO"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18E34B30-9485-4D5D-B11E-B7C44433F22C}" type="slidenum">
              <a:rPr lang="nb-NO"/>
              <a:pPr>
                <a:defRPr/>
              </a:pPr>
              <a:t>‹#›</a:t>
            </a:fld>
            <a:endParaRPr lang="nb-NO"/>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4"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5" name="Plassholder for lysbildenummer 5"/>
          <p:cNvSpPr>
            <a:spLocks noGrp="1"/>
          </p:cNvSpPr>
          <p:nvPr>
            <p:ph type="sldNum" sz="quarter" idx="12"/>
          </p:nvPr>
        </p:nvSpPr>
        <p:spPr/>
        <p:txBody>
          <a:bodyPr/>
          <a:lstStyle>
            <a:lvl1pPr>
              <a:defRPr/>
            </a:lvl1pPr>
          </a:lstStyle>
          <a:p>
            <a:pPr>
              <a:defRPr/>
            </a:pPr>
            <a:fld id="{B47F7542-5C8B-4173-8DD4-D320A1DBDAED}" type="slidenum">
              <a:rPr lang="nb-NO"/>
              <a:pPr>
                <a:defRPr/>
              </a:pPr>
              <a:t>‹#›</a:t>
            </a:fld>
            <a:endParaRPr lang="nb-NO"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3"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4" name="Plassholder for lysbildenummer 5"/>
          <p:cNvSpPr>
            <a:spLocks noGrp="1"/>
          </p:cNvSpPr>
          <p:nvPr>
            <p:ph type="sldNum" sz="quarter" idx="12"/>
          </p:nvPr>
        </p:nvSpPr>
        <p:spPr/>
        <p:txBody>
          <a:bodyPr/>
          <a:lstStyle>
            <a:lvl1pPr>
              <a:defRPr/>
            </a:lvl1pPr>
          </a:lstStyle>
          <a:p>
            <a:pPr>
              <a:defRPr/>
            </a:pPr>
            <a:fld id="{204C666E-F4D7-490C-A7CA-C71553C20FAA}" type="slidenum">
              <a:rPr lang="nb-NO"/>
              <a:pPr>
                <a:defRPr/>
              </a:pPr>
              <a:t>‹#›</a:t>
            </a:fld>
            <a:endParaRPr lang="nb-NO"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6"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7" name="Plassholder for lysbildenummer 5"/>
          <p:cNvSpPr>
            <a:spLocks noGrp="1"/>
          </p:cNvSpPr>
          <p:nvPr>
            <p:ph type="sldNum" sz="quarter" idx="12"/>
          </p:nvPr>
        </p:nvSpPr>
        <p:spPr/>
        <p:txBody>
          <a:bodyPr/>
          <a:lstStyle>
            <a:lvl1pPr>
              <a:defRPr/>
            </a:lvl1pPr>
          </a:lstStyle>
          <a:p>
            <a:pPr>
              <a:defRPr/>
            </a:pPr>
            <a:fld id="{CABC96E2-19F7-478A-93B3-ED629570601E}" type="slidenum">
              <a:rPr lang="nb-NO"/>
              <a:pPr>
                <a:defRPr/>
              </a:pPr>
              <a:t>‹#›</a:t>
            </a:fld>
            <a:endParaRPr lang="nb-NO"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6"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7" name="Plassholder for lysbildenummer 5"/>
          <p:cNvSpPr>
            <a:spLocks noGrp="1"/>
          </p:cNvSpPr>
          <p:nvPr>
            <p:ph type="sldNum" sz="quarter" idx="12"/>
          </p:nvPr>
        </p:nvSpPr>
        <p:spPr/>
        <p:txBody>
          <a:bodyPr/>
          <a:lstStyle>
            <a:lvl1pPr>
              <a:defRPr/>
            </a:lvl1pPr>
          </a:lstStyle>
          <a:p>
            <a:pPr>
              <a:defRPr/>
            </a:pPr>
            <a:fld id="{3FBF8F3B-A6FD-4FB9-A9C7-8EE919B817B8}" type="slidenum">
              <a:rPr lang="nb-NO"/>
              <a:pPr>
                <a:defRPr/>
              </a:pPr>
              <a:t>‹#›</a:t>
            </a:fld>
            <a:endParaRPr lang="nb-NO"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5"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6" name="Plassholder for lysbildenummer 5"/>
          <p:cNvSpPr>
            <a:spLocks noGrp="1"/>
          </p:cNvSpPr>
          <p:nvPr>
            <p:ph type="sldNum" sz="quarter" idx="12"/>
          </p:nvPr>
        </p:nvSpPr>
        <p:spPr/>
        <p:txBody>
          <a:bodyPr/>
          <a:lstStyle>
            <a:lvl1pPr>
              <a:defRPr/>
            </a:lvl1pPr>
          </a:lstStyle>
          <a:p>
            <a:pPr>
              <a:defRPr/>
            </a:pPr>
            <a:fld id="{45743611-FD3C-4CEC-82C8-6B31A147197F}" type="slidenum">
              <a:rPr lang="nb-NO"/>
              <a:pPr>
                <a:defRPr/>
              </a:pPr>
              <a:t>‹#›</a:t>
            </a:fld>
            <a:endParaRPr lang="nb-NO"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443663" y="296863"/>
            <a:ext cx="1908175" cy="5821362"/>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719138" y="296863"/>
            <a:ext cx="5572125" cy="5821362"/>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5"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6" name="Plassholder for lysbildenummer 5"/>
          <p:cNvSpPr>
            <a:spLocks noGrp="1"/>
          </p:cNvSpPr>
          <p:nvPr>
            <p:ph type="sldNum" sz="quarter" idx="12"/>
          </p:nvPr>
        </p:nvSpPr>
        <p:spPr/>
        <p:txBody>
          <a:bodyPr/>
          <a:lstStyle>
            <a:lvl1pPr>
              <a:defRPr/>
            </a:lvl1pPr>
          </a:lstStyle>
          <a:p>
            <a:pPr>
              <a:defRPr/>
            </a:pPr>
            <a:fld id="{113FF786-30C6-40D9-8496-6A35F031372D}" type="slidenum">
              <a:rPr lang="nb-NO"/>
              <a:pPr>
                <a:defRPr/>
              </a:pPr>
              <a:t>‹#›</a:t>
            </a:fld>
            <a:endParaRPr lang="nb-NO"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720725" y="1592263"/>
            <a:ext cx="3738563"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11688" y="1592263"/>
            <a:ext cx="37401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84B00330-28F7-4F36-BA8E-959B52631782}" type="slidenum">
              <a:rPr lang="nb-NO"/>
              <a:pPr>
                <a:defRPr/>
              </a:pPr>
              <a:t>‹#›</a:t>
            </a:fld>
            <a:endParaRPr lang="nb-NO"/>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443663" y="296863"/>
            <a:ext cx="1908175" cy="5821362"/>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719138" y="296863"/>
            <a:ext cx="5572125" cy="5821362"/>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a:defRPr/>
            </a:lvl1pPr>
          </a:lstStyle>
          <a:p>
            <a:pPr>
              <a:defRPr/>
            </a:pPr>
            <a:fld id="{2672F438-16E8-4A9D-8014-904A683614FE}" type="datetime4">
              <a:rPr lang="nb-NO"/>
              <a:pPr>
                <a:defRPr/>
              </a:pPr>
              <a:t>19. april 2014</a:t>
            </a:fld>
            <a:endParaRPr lang="nb-NO" dirty="0"/>
          </a:p>
        </p:txBody>
      </p:sp>
      <p:sp>
        <p:nvSpPr>
          <p:cNvPr id="5"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6" name="Plassholder for lysbildenummer 5"/>
          <p:cNvSpPr>
            <a:spLocks noGrp="1"/>
          </p:cNvSpPr>
          <p:nvPr>
            <p:ph type="sldNum" sz="quarter" idx="12"/>
          </p:nvPr>
        </p:nvSpPr>
        <p:spPr/>
        <p:txBody>
          <a:bodyPr/>
          <a:lstStyle>
            <a:lvl1pPr>
              <a:defRPr/>
            </a:lvl1pPr>
          </a:lstStyle>
          <a:p>
            <a:pPr>
              <a:defRPr/>
            </a:pPr>
            <a:fld id="{A5312357-6172-4377-850B-E7A136EEE957}" type="slidenum">
              <a:rPr lang="nb-NO"/>
              <a:pPr>
                <a:defRPr/>
              </a:pPr>
              <a:t>‹#›</a:t>
            </a:fld>
            <a:endParaRPr lang="nb-NO"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2672F438-16E8-4A9D-8014-904A683614FE}" type="datetime4">
              <a:rPr lang="nb-NO"/>
              <a:pPr>
                <a:defRPr/>
              </a:pPr>
              <a:t>19. april 2014</a:t>
            </a:fld>
            <a:endParaRPr lang="nb-NO" dirty="0"/>
          </a:p>
        </p:txBody>
      </p:sp>
      <p:sp>
        <p:nvSpPr>
          <p:cNvPr id="5"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6" name="Plassholder for lysbildenummer 5"/>
          <p:cNvSpPr>
            <a:spLocks noGrp="1"/>
          </p:cNvSpPr>
          <p:nvPr>
            <p:ph type="sldNum" sz="quarter" idx="12"/>
          </p:nvPr>
        </p:nvSpPr>
        <p:spPr/>
        <p:txBody>
          <a:bodyPr/>
          <a:lstStyle>
            <a:lvl1pPr>
              <a:defRPr/>
            </a:lvl1pPr>
          </a:lstStyle>
          <a:p>
            <a:pPr>
              <a:defRPr/>
            </a:pPr>
            <a:fld id="{43A944DB-A76C-4DC8-AE96-800C23F06E4C}" type="slidenum">
              <a:rPr lang="nb-NO"/>
              <a:pPr>
                <a:defRPr/>
              </a:pPr>
              <a:t>‹#›</a:t>
            </a:fld>
            <a:endParaRPr lang="nb-NO"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a:defRPr/>
            </a:lvl1pPr>
          </a:lstStyle>
          <a:p>
            <a:pPr>
              <a:defRPr/>
            </a:pPr>
            <a:fld id="{2672F438-16E8-4A9D-8014-904A683614FE}" type="datetime4">
              <a:rPr lang="nb-NO"/>
              <a:pPr>
                <a:defRPr/>
              </a:pPr>
              <a:t>19. april 2014</a:t>
            </a:fld>
            <a:endParaRPr lang="nb-NO" dirty="0"/>
          </a:p>
        </p:txBody>
      </p:sp>
      <p:sp>
        <p:nvSpPr>
          <p:cNvPr id="5"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6" name="Plassholder for lysbildenummer 5"/>
          <p:cNvSpPr>
            <a:spLocks noGrp="1"/>
          </p:cNvSpPr>
          <p:nvPr>
            <p:ph type="sldNum" sz="quarter" idx="12"/>
          </p:nvPr>
        </p:nvSpPr>
        <p:spPr/>
        <p:txBody>
          <a:bodyPr/>
          <a:lstStyle>
            <a:lvl1pPr>
              <a:defRPr/>
            </a:lvl1pPr>
          </a:lstStyle>
          <a:p>
            <a:pPr>
              <a:defRPr/>
            </a:pPr>
            <a:fld id="{E570E18A-5FD4-415B-AADC-3F4242471EBF}" type="slidenum">
              <a:rPr lang="nb-NO"/>
              <a:pPr>
                <a:defRPr/>
              </a:pPr>
              <a:t>‹#›</a:t>
            </a:fld>
            <a:endParaRPr lang="nb-NO"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endParaRPr lang="nb-NO"/>
          </a:p>
        </p:txBody>
      </p:sp>
      <p:sp>
        <p:nvSpPr>
          <p:cNvPr id="8" name="Rectangle 5"/>
          <p:cNvSpPr>
            <a:spLocks noGrp="1" noChangeArrowheads="1"/>
          </p:cNvSpPr>
          <p:nvPr>
            <p:ph type="ftr" sz="quarter" idx="11"/>
          </p:nvPr>
        </p:nvSpPr>
        <p:spPr>
          <a:ln/>
        </p:spPr>
        <p:txBody>
          <a:bodyPr/>
          <a:lstStyle>
            <a:lvl1pPr>
              <a:defRPr/>
            </a:lvl1pPr>
          </a:lstStyle>
          <a:p>
            <a:pPr>
              <a:defRPr/>
            </a:pPr>
            <a:endParaRPr lang="nb-NO"/>
          </a:p>
        </p:txBody>
      </p:sp>
      <p:sp>
        <p:nvSpPr>
          <p:cNvPr id="9" name="Rectangle 6"/>
          <p:cNvSpPr>
            <a:spLocks noGrp="1" noChangeArrowheads="1"/>
          </p:cNvSpPr>
          <p:nvPr>
            <p:ph type="sldNum" sz="quarter" idx="12"/>
          </p:nvPr>
        </p:nvSpPr>
        <p:spPr>
          <a:ln/>
        </p:spPr>
        <p:txBody>
          <a:bodyPr/>
          <a:lstStyle>
            <a:lvl1pPr>
              <a:defRPr/>
            </a:lvl1pPr>
          </a:lstStyle>
          <a:p>
            <a:pPr>
              <a:defRPr/>
            </a:pPr>
            <a:fld id="{F601FE5B-1B02-4CA3-830C-9C9E04CC8E5D}" type="slidenum">
              <a:rPr lang="nb-NO"/>
              <a:pPr>
                <a:defRPr/>
              </a:pPr>
              <a:t>‹#›</a:t>
            </a:fld>
            <a:endParaRPr lang="nb-NO"/>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720725" y="1592263"/>
            <a:ext cx="3738563"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11688" y="1592263"/>
            <a:ext cx="37401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3"/>
          <p:cNvSpPr>
            <a:spLocks noGrp="1"/>
          </p:cNvSpPr>
          <p:nvPr>
            <p:ph type="dt" sz="half" idx="10"/>
          </p:nvPr>
        </p:nvSpPr>
        <p:spPr/>
        <p:txBody>
          <a:bodyPr/>
          <a:lstStyle>
            <a:lvl1pPr>
              <a:defRPr/>
            </a:lvl1pPr>
          </a:lstStyle>
          <a:p>
            <a:pPr>
              <a:defRPr/>
            </a:pPr>
            <a:fld id="{2672F438-16E8-4A9D-8014-904A683614FE}" type="datetime4">
              <a:rPr lang="nb-NO"/>
              <a:pPr>
                <a:defRPr/>
              </a:pPr>
              <a:t>19. april 2014</a:t>
            </a:fld>
            <a:endParaRPr lang="nb-NO" dirty="0"/>
          </a:p>
        </p:txBody>
      </p:sp>
      <p:sp>
        <p:nvSpPr>
          <p:cNvPr id="6"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7" name="Plassholder for lysbildenummer 5"/>
          <p:cNvSpPr>
            <a:spLocks noGrp="1"/>
          </p:cNvSpPr>
          <p:nvPr>
            <p:ph type="sldNum" sz="quarter" idx="12"/>
          </p:nvPr>
        </p:nvSpPr>
        <p:spPr/>
        <p:txBody>
          <a:bodyPr/>
          <a:lstStyle>
            <a:lvl1pPr>
              <a:defRPr/>
            </a:lvl1pPr>
          </a:lstStyle>
          <a:p>
            <a:pPr>
              <a:defRPr/>
            </a:pPr>
            <a:fld id="{F5C9FA61-263C-458E-89F0-A0447F6335E9}" type="slidenum">
              <a:rPr lang="nb-NO"/>
              <a:pPr>
                <a:defRPr/>
              </a:pPr>
              <a:t>‹#›</a:t>
            </a:fld>
            <a:endParaRPr lang="nb-NO"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3"/>
          <p:cNvSpPr>
            <a:spLocks noGrp="1"/>
          </p:cNvSpPr>
          <p:nvPr>
            <p:ph type="dt" sz="half" idx="10"/>
          </p:nvPr>
        </p:nvSpPr>
        <p:spPr/>
        <p:txBody>
          <a:bodyPr/>
          <a:lstStyle>
            <a:lvl1pPr>
              <a:defRPr/>
            </a:lvl1pPr>
          </a:lstStyle>
          <a:p>
            <a:pPr>
              <a:defRPr/>
            </a:pPr>
            <a:fld id="{2672F438-16E8-4A9D-8014-904A683614FE}" type="datetime4">
              <a:rPr lang="nb-NO"/>
              <a:pPr>
                <a:defRPr/>
              </a:pPr>
              <a:t>19. april 2014</a:t>
            </a:fld>
            <a:endParaRPr lang="nb-NO" dirty="0"/>
          </a:p>
        </p:txBody>
      </p:sp>
      <p:sp>
        <p:nvSpPr>
          <p:cNvPr id="8"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9" name="Plassholder for lysbildenummer 5"/>
          <p:cNvSpPr>
            <a:spLocks noGrp="1"/>
          </p:cNvSpPr>
          <p:nvPr>
            <p:ph type="sldNum" sz="quarter" idx="12"/>
          </p:nvPr>
        </p:nvSpPr>
        <p:spPr/>
        <p:txBody>
          <a:bodyPr/>
          <a:lstStyle>
            <a:lvl1pPr>
              <a:defRPr/>
            </a:lvl1pPr>
          </a:lstStyle>
          <a:p>
            <a:pPr>
              <a:defRPr/>
            </a:pPr>
            <a:fld id="{190A5580-2DF6-447C-B4A1-58CFBEF44255}" type="slidenum">
              <a:rPr lang="nb-NO"/>
              <a:pPr>
                <a:defRPr/>
              </a:pPr>
              <a:t>‹#›</a:t>
            </a:fld>
            <a:endParaRPr lang="nb-NO"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3"/>
          <p:cNvSpPr>
            <a:spLocks noGrp="1"/>
          </p:cNvSpPr>
          <p:nvPr>
            <p:ph type="dt" sz="half" idx="10"/>
          </p:nvPr>
        </p:nvSpPr>
        <p:spPr/>
        <p:txBody>
          <a:bodyPr/>
          <a:lstStyle>
            <a:lvl1pPr>
              <a:defRPr/>
            </a:lvl1pPr>
          </a:lstStyle>
          <a:p>
            <a:pPr>
              <a:defRPr/>
            </a:pPr>
            <a:fld id="{2672F438-16E8-4A9D-8014-904A683614FE}" type="datetime4">
              <a:rPr lang="nb-NO"/>
              <a:pPr>
                <a:defRPr/>
              </a:pPr>
              <a:t>19. april 2014</a:t>
            </a:fld>
            <a:endParaRPr lang="nb-NO" dirty="0"/>
          </a:p>
        </p:txBody>
      </p:sp>
      <p:sp>
        <p:nvSpPr>
          <p:cNvPr id="4"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5" name="Plassholder for lysbildenummer 5"/>
          <p:cNvSpPr>
            <a:spLocks noGrp="1"/>
          </p:cNvSpPr>
          <p:nvPr>
            <p:ph type="sldNum" sz="quarter" idx="12"/>
          </p:nvPr>
        </p:nvSpPr>
        <p:spPr/>
        <p:txBody>
          <a:bodyPr/>
          <a:lstStyle>
            <a:lvl1pPr>
              <a:defRPr/>
            </a:lvl1pPr>
          </a:lstStyle>
          <a:p>
            <a:pPr>
              <a:defRPr/>
            </a:pPr>
            <a:fld id="{6BC609FA-E5E3-4F16-BAD3-DD578D7ADC6A}" type="slidenum">
              <a:rPr lang="nb-NO"/>
              <a:pPr>
                <a:defRPr/>
              </a:pPr>
              <a:t>‹#›</a:t>
            </a:fld>
            <a:endParaRPr lang="nb-NO"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p:txBody>
          <a:bodyPr/>
          <a:lstStyle>
            <a:lvl1pPr>
              <a:defRPr/>
            </a:lvl1pPr>
          </a:lstStyle>
          <a:p>
            <a:pPr>
              <a:defRPr/>
            </a:pPr>
            <a:fld id="{2672F438-16E8-4A9D-8014-904A683614FE}" type="datetime4">
              <a:rPr lang="nb-NO"/>
              <a:pPr>
                <a:defRPr/>
              </a:pPr>
              <a:t>19. april 2014</a:t>
            </a:fld>
            <a:endParaRPr lang="nb-NO" dirty="0"/>
          </a:p>
        </p:txBody>
      </p:sp>
      <p:sp>
        <p:nvSpPr>
          <p:cNvPr id="3"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4" name="Plassholder for lysbildenummer 5"/>
          <p:cNvSpPr>
            <a:spLocks noGrp="1"/>
          </p:cNvSpPr>
          <p:nvPr>
            <p:ph type="sldNum" sz="quarter" idx="12"/>
          </p:nvPr>
        </p:nvSpPr>
        <p:spPr/>
        <p:txBody>
          <a:bodyPr/>
          <a:lstStyle>
            <a:lvl1pPr>
              <a:defRPr/>
            </a:lvl1pPr>
          </a:lstStyle>
          <a:p>
            <a:pPr>
              <a:defRPr/>
            </a:pPr>
            <a:fld id="{A31CE852-8B6B-47B9-9153-FCEE0CBAFC59}" type="slidenum">
              <a:rPr lang="nb-NO"/>
              <a:pPr>
                <a:defRPr/>
              </a:pPr>
              <a:t>‹#›</a:t>
            </a:fld>
            <a:endParaRPr lang="nb-NO"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2672F438-16E8-4A9D-8014-904A683614FE}" type="datetime4">
              <a:rPr lang="nb-NO"/>
              <a:pPr>
                <a:defRPr/>
              </a:pPr>
              <a:t>19. april 2014</a:t>
            </a:fld>
            <a:endParaRPr lang="nb-NO" dirty="0"/>
          </a:p>
        </p:txBody>
      </p:sp>
      <p:sp>
        <p:nvSpPr>
          <p:cNvPr id="6"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7" name="Plassholder for lysbildenummer 5"/>
          <p:cNvSpPr>
            <a:spLocks noGrp="1"/>
          </p:cNvSpPr>
          <p:nvPr>
            <p:ph type="sldNum" sz="quarter" idx="12"/>
          </p:nvPr>
        </p:nvSpPr>
        <p:spPr/>
        <p:txBody>
          <a:bodyPr/>
          <a:lstStyle>
            <a:lvl1pPr>
              <a:defRPr/>
            </a:lvl1pPr>
          </a:lstStyle>
          <a:p>
            <a:pPr>
              <a:defRPr/>
            </a:pPr>
            <a:fld id="{529D3B80-7C79-4239-9A05-7A958CE4F0D9}" type="slidenum">
              <a:rPr lang="nb-NO"/>
              <a:pPr>
                <a:defRPr/>
              </a:pPr>
              <a:t>‹#›</a:t>
            </a:fld>
            <a:endParaRPr lang="nb-NO"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2672F438-16E8-4A9D-8014-904A683614FE}" type="datetime4">
              <a:rPr lang="nb-NO"/>
              <a:pPr>
                <a:defRPr/>
              </a:pPr>
              <a:t>19. april 2014</a:t>
            </a:fld>
            <a:endParaRPr lang="nb-NO" dirty="0"/>
          </a:p>
        </p:txBody>
      </p:sp>
      <p:sp>
        <p:nvSpPr>
          <p:cNvPr id="6"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7" name="Plassholder for lysbildenummer 5"/>
          <p:cNvSpPr>
            <a:spLocks noGrp="1"/>
          </p:cNvSpPr>
          <p:nvPr>
            <p:ph type="sldNum" sz="quarter" idx="12"/>
          </p:nvPr>
        </p:nvSpPr>
        <p:spPr/>
        <p:txBody>
          <a:bodyPr/>
          <a:lstStyle>
            <a:lvl1pPr>
              <a:defRPr/>
            </a:lvl1pPr>
          </a:lstStyle>
          <a:p>
            <a:pPr>
              <a:defRPr/>
            </a:pPr>
            <a:fld id="{564A1880-F995-4799-BEB6-0C84F33A3F21}" type="slidenum">
              <a:rPr lang="nb-NO"/>
              <a:pPr>
                <a:defRPr/>
              </a:pPr>
              <a:t>‹#›</a:t>
            </a:fld>
            <a:endParaRPr lang="nb-NO"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2672F438-16E8-4A9D-8014-904A683614FE}" type="datetime4">
              <a:rPr lang="nb-NO"/>
              <a:pPr>
                <a:defRPr/>
              </a:pPr>
              <a:t>19. april 2014</a:t>
            </a:fld>
            <a:endParaRPr lang="nb-NO" dirty="0"/>
          </a:p>
        </p:txBody>
      </p:sp>
      <p:sp>
        <p:nvSpPr>
          <p:cNvPr id="5"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6" name="Plassholder for lysbildenummer 5"/>
          <p:cNvSpPr>
            <a:spLocks noGrp="1"/>
          </p:cNvSpPr>
          <p:nvPr>
            <p:ph type="sldNum" sz="quarter" idx="12"/>
          </p:nvPr>
        </p:nvSpPr>
        <p:spPr/>
        <p:txBody>
          <a:bodyPr/>
          <a:lstStyle>
            <a:lvl1pPr>
              <a:defRPr/>
            </a:lvl1pPr>
          </a:lstStyle>
          <a:p>
            <a:pPr>
              <a:defRPr/>
            </a:pPr>
            <a:fld id="{AEF78C9A-42B0-446C-9B25-22A75B017445}" type="slidenum">
              <a:rPr lang="nb-NO"/>
              <a:pPr>
                <a:defRPr/>
              </a:pPr>
              <a:t>‹#›</a:t>
            </a:fld>
            <a:endParaRPr lang="nb-NO"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443663" y="296863"/>
            <a:ext cx="1908175" cy="5821362"/>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719138" y="296863"/>
            <a:ext cx="5572125" cy="5821362"/>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2672F438-16E8-4A9D-8014-904A683614FE}" type="datetime4">
              <a:rPr lang="nb-NO"/>
              <a:pPr>
                <a:defRPr/>
              </a:pPr>
              <a:t>19. april 2014</a:t>
            </a:fld>
            <a:endParaRPr lang="nb-NO" dirty="0"/>
          </a:p>
        </p:txBody>
      </p:sp>
      <p:sp>
        <p:nvSpPr>
          <p:cNvPr id="5"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6" name="Plassholder for lysbildenummer 5"/>
          <p:cNvSpPr>
            <a:spLocks noGrp="1"/>
          </p:cNvSpPr>
          <p:nvPr>
            <p:ph type="sldNum" sz="quarter" idx="12"/>
          </p:nvPr>
        </p:nvSpPr>
        <p:spPr/>
        <p:txBody>
          <a:bodyPr/>
          <a:lstStyle>
            <a:lvl1pPr>
              <a:defRPr/>
            </a:lvl1pPr>
          </a:lstStyle>
          <a:p>
            <a:pPr>
              <a:defRPr/>
            </a:pPr>
            <a:fld id="{34C3B530-0C1F-4622-9EC7-56B350D6FDC0}" type="slidenum">
              <a:rPr lang="nb-NO"/>
              <a:pPr>
                <a:defRPr/>
              </a:pPr>
              <a:t>‹#›</a:t>
            </a:fld>
            <a:endParaRPr lang="nb-NO"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1BA3B1-DE56-48AF-B0DD-6E4ED37003B0}"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1BD3F4-69BC-49DA-837E-AB420953C4AF}"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Rectangle 4"/>
          <p:cNvSpPr>
            <a:spLocks noGrp="1" noChangeArrowheads="1"/>
          </p:cNvSpPr>
          <p:nvPr>
            <p:ph type="dt" sz="half" idx="10"/>
          </p:nvPr>
        </p:nvSpPr>
        <p:spPr>
          <a:ln/>
        </p:spPr>
        <p:txBody>
          <a:bodyPr/>
          <a:lstStyle>
            <a:lvl1pPr>
              <a:defRPr/>
            </a:lvl1pPr>
          </a:lstStyle>
          <a:p>
            <a:pPr>
              <a:defRPr/>
            </a:pPr>
            <a:endParaRPr lang="nb-NO"/>
          </a:p>
        </p:txBody>
      </p:sp>
      <p:sp>
        <p:nvSpPr>
          <p:cNvPr id="4" name="Rectangle 5"/>
          <p:cNvSpPr>
            <a:spLocks noGrp="1" noChangeArrowheads="1"/>
          </p:cNvSpPr>
          <p:nvPr>
            <p:ph type="ftr" sz="quarter" idx="11"/>
          </p:nvPr>
        </p:nvSpPr>
        <p:spPr>
          <a:ln/>
        </p:spPr>
        <p:txBody>
          <a:bodyPr/>
          <a:lstStyle>
            <a:lvl1pPr>
              <a:defRPr/>
            </a:lvl1pPr>
          </a:lstStyle>
          <a:p>
            <a:pPr>
              <a:defRPr/>
            </a:pPr>
            <a:endParaRPr lang="nb-NO"/>
          </a:p>
        </p:txBody>
      </p:sp>
      <p:sp>
        <p:nvSpPr>
          <p:cNvPr id="5" name="Rectangle 6"/>
          <p:cNvSpPr>
            <a:spLocks noGrp="1" noChangeArrowheads="1"/>
          </p:cNvSpPr>
          <p:nvPr>
            <p:ph type="sldNum" sz="quarter" idx="12"/>
          </p:nvPr>
        </p:nvSpPr>
        <p:spPr>
          <a:ln/>
        </p:spPr>
        <p:txBody>
          <a:bodyPr/>
          <a:lstStyle>
            <a:lvl1pPr>
              <a:defRPr/>
            </a:lvl1pPr>
          </a:lstStyle>
          <a:p>
            <a:pPr>
              <a:defRPr/>
            </a:pPr>
            <a:fld id="{B010FDEB-DFA2-4D4A-90D7-0D855FEF334A}" type="slidenum">
              <a:rPr lang="nb-NO"/>
              <a:pPr>
                <a:defRPr/>
              </a:pPr>
              <a:t>‹#›</a:t>
            </a:fld>
            <a:endParaRPr lang="nb-NO"/>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34B30-9485-4D5D-B11E-B7C44433F22C}"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B00330-28F7-4F36-BA8E-959B52631782}"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01FE5B-1B02-4CA3-830C-9C9E04CC8E5D}"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10FDEB-DFA2-4D4A-90D7-0D855FEF334A}"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0ABF76-4486-4394-A00E-A61CE08AB196}"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1C5661-27A5-4EE4-BB1C-DAE648AACE56}"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740B55-DCE9-4F9A-9BF2-8E3A2C7C9036}"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D678BB-2791-4A30-BB3B-5D25D6E0ADF0}"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22C570-5435-43C0-A5BF-5F62B78B6C6F}"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hart" preserve="1">
  <p:cSld name="Tittel og diagram">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p>
            <a:r>
              <a:rPr lang="nb-NO" smtClean="0"/>
              <a:t>Klikk for å redigere tittelstil</a:t>
            </a:r>
            <a:endParaRPr lang="nb-NO"/>
          </a:p>
        </p:txBody>
      </p:sp>
      <p:sp>
        <p:nvSpPr>
          <p:cNvPr id="3" name="Plassholder for diagram 2"/>
          <p:cNvSpPr>
            <a:spLocks noGrp="1"/>
          </p:cNvSpPr>
          <p:nvPr>
            <p:ph type="chart" idx="1"/>
          </p:nvPr>
        </p:nvSpPr>
        <p:spPr>
          <a:xfrm>
            <a:off x="457200" y="1600200"/>
            <a:ext cx="8229600" cy="4525963"/>
          </a:xfrm>
        </p:spPr>
        <p:txBody>
          <a:bodyPr/>
          <a:lstStyle/>
          <a:p>
            <a:pPr lvl="0"/>
            <a:endParaRPr lang="nb-NO" noProof="0"/>
          </a:p>
        </p:txBody>
      </p:sp>
      <p:sp>
        <p:nvSpPr>
          <p:cNvPr id="4"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FDCC2B-8814-4A52-87EF-BE8CC024B38E}"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p>
        </p:txBody>
      </p:sp>
      <p:sp>
        <p:nvSpPr>
          <p:cNvPr id="3" name="Rectangle 5"/>
          <p:cNvSpPr>
            <a:spLocks noGrp="1" noChangeArrowheads="1"/>
          </p:cNvSpPr>
          <p:nvPr>
            <p:ph type="ftr" sz="quarter" idx="11"/>
          </p:nvPr>
        </p:nvSpPr>
        <p:spPr>
          <a:ln/>
        </p:spPr>
        <p:txBody>
          <a:bodyPr/>
          <a:lstStyle>
            <a:lvl1pPr>
              <a:defRPr/>
            </a:lvl1pPr>
          </a:lstStyle>
          <a:p>
            <a:pPr>
              <a:defRPr/>
            </a:pPr>
            <a:endParaRPr lang="nb-NO"/>
          </a:p>
        </p:txBody>
      </p:sp>
      <p:sp>
        <p:nvSpPr>
          <p:cNvPr id="4" name="Rectangle 6"/>
          <p:cNvSpPr>
            <a:spLocks noGrp="1" noChangeArrowheads="1"/>
          </p:cNvSpPr>
          <p:nvPr>
            <p:ph type="sldNum" sz="quarter" idx="12"/>
          </p:nvPr>
        </p:nvSpPr>
        <p:spPr>
          <a:ln/>
        </p:spPr>
        <p:txBody>
          <a:bodyPr/>
          <a:lstStyle>
            <a:lvl1pPr>
              <a:defRPr/>
            </a:lvl1pPr>
          </a:lstStyle>
          <a:p>
            <a:pPr>
              <a:defRPr/>
            </a:pPr>
            <a:fld id="{3F0ABF76-4486-4394-A00E-A61CE08AB196}" type="slidenum">
              <a:rPr lang="nb-NO"/>
              <a:pPr>
                <a:defRPr/>
              </a:pPr>
              <a:t>‹#›</a:t>
            </a:fld>
            <a:endParaRPr lang="nb-NO"/>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5"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6" name="Plassholder for lysbildenummer 5"/>
          <p:cNvSpPr>
            <a:spLocks noGrp="1"/>
          </p:cNvSpPr>
          <p:nvPr>
            <p:ph type="sldNum" sz="quarter" idx="12"/>
          </p:nvPr>
        </p:nvSpPr>
        <p:spPr/>
        <p:txBody>
          <a:bodyPr/>
          <a:lstStyle>
            <a:lvl1pPr>
              <a:defRPr/>
            </a:lvl1pPr>
          </a:lstStyle>
          <a:p>
            <a:pPr>
              <a:defRPr/>
            </a:pPr>
            <a:fld id="{987A0C33-3E46-485D-A309-7337913C29A8}" type="slidenum">
              <a:rPr lang="nb-NO"/>
              <a:pPr>
                <a:defRPr/>
              </a:pPr>
              <a:t>‹#›</a:t>
            </a:fld>
            <a:endParaRPr lang="nb-NO"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5"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6" name="Plassholder for lysbildenummer 5"/>
          <p:cNvSpPr>
            <a:spLocks noGrp="1"/>
          </p:cNvSpPr>
          <p:nvPr>
            <p:ph type="sldNum" sz="quarter" idx="12"/>
          </p:nvPr>
        </p:nvSpPr>
        <p:spPr/>
        <p:txBody>
          <a:bodyPr/>
          <a:lstStyle>
            <a:lvl1pPr>
              <a:defRPr/>
            </a:lvl1pPr>
          </a:lstStyle>
          <a:p>
            <a:pPr>
              <a:defRPr/>
            </a:pPr>
            <a:fld id="{AF2247E3-4113-4248-93C4-2105E41F078C}" type="slidenum">
              <a:rPr lang="nb-NO"/>
              <a:pPr>
                <a:defRPr/>
              </a:pPr>
              <a:t>‹#›</a:t>
            </a:fld>
            <a:endParaRPr lang="nb-NO"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5"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6" name="Plassholder for lysbildenummer 5"/>
          <p:cNvSpPr>
            <a:spLocks noGrp="1"/>
          </p:cNvSpPr>
          <p:nvPr>
            <p:ph type="sldNum" sz="quarter" idx="12"/>
          </p:nvPr>
        </p:nvSpPr>
        <p:spPr/>
        <p:txBody>
          <a:bodyPr/>
          <a:lstStyle>
            <a:lvl1pPr>
              <a:defRPr/>
            </a:lvl1pPr>
          </a:lstStyle>
          <a:p>
            <a:pPr>
              <a:defRPr/>
            </a:pPr>
            <a:fld id="{64BF4D17-805E-41E0-900C-F0A4EC9A16AA}" type="slidenum">
              <a:rPr lang="nb-NO"/>
              <a:pPr>
                <a:defRPr/>
              </a:pPr>
              <a:t>‹#›</a:t>
            </a:fld>
            <a:endParaRPr lang="nb-NO"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720725" y="1592263"/>
            <a:ext cx="3738563"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11688" y="1592263"/>
            <a:ext cx="37401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6"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7" name="Plassholder for lysbildenummer 5"/>
          <p:cNvSpPr>
            <a:spLocks noGrp="1"/>
          </p:cNvSpPr>
          <p:nvPr>
            <p:ph type="sldNum" sz="quarter" idx="12"/>
          </p:nvPr>
        </p:nvSpPr>
        <p:spPr/>
        <p:txBody>
          <a:bodyPr/>
          <a:lstStyle>
            <a:lvl1pPr>
              <a:defRPr/>
            </a:lvl1pPr>
          </a:lstStyle>
          <a:p>
            <a:pPr>
              <a:defRPr/>
            </a:pPr>
            <a:fld id="{07F422A5-5884-4AE3-8B72-1FC025861CFB}" type="slidenum">
              <a:rPr lang="nb-NO"/>
              <a:pPr>
                <a:defRPr/>
              </a:pPr>
              <a:t>‹#›</a:t>
            </a:fld>
            <a:endParaRPr lang="nb-NO"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8"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9" name="Plassholder for lysbildenummer 5"/>
          <p:cNvSpPr>
            <a:spLocks noGrp="1"/>
          </p:cNvSpPr>
          <p:nvPr>
            <p:ph type="sldNum" sz="quarter" idx="12"/>
          </p:nvPr>
        </p:nvSpPr>
        <p:spPr/>
        <p:txBody>
          <a:bodyPr/>
          <a:lstStyle>
            <a:lvl1pPr>
              <a:defRPr/>
            </a:lvl1pPr>
          </a:lstStyle>
          <a:p>
            <a:pPr>
              <a:defRPr/>
            </a:pPr>
            <a:fld id="{753A2FF0-1816-4606-A517-05B35573615E}" type="slidenum">
              <a:rPr lang="nb-NO"/>
              <a:pPr>
                <a:defRPr/>
              </a:pPr>
              <a:t>‹#›</a:t>
            </a:fld>
            <a:endParaRPr lang="nb-NO"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4"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5" name="Plassholder for lysbildenummer 5"/>
          <p:cNvSpPr>
            <a:spLocks noGrp="1"/>
          </p:cNvSpPr>
          <p:nvPr>
            <p:ph type="sldNum" sz="quarter" idx="12"/>
          </p:nvPr>
        </p:nvSpPr>
        <p:spPr/>
        <p:txBody>
          <a:bodyPr/>
          <a:lstStyle>
            <a:lvl1pPr>
              <a:defRPr/>
            </a:lvl1pPr>
          </a:lstStyle>
          <a:p>
            <a:pPr>
              <a:defRPr/>
            </a:pPr>
            <a:fld id="{B47F7542-5C8B-4173-8DD4-D320A1DBDAED}" type="slidenum">
              <a:rPr lang="nb-NO"/>
              <a:pPr>
                <a:defRPr/>
              </a:pPr>
              <a:t>‹#›</a:t>
            </a:fld>
            <a:endParaRPr lang="nb-NO"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3"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4" name="Plassholder for lysbildenummer 5"/>
          <p:cNvSpPr>
            <a:spLocks noGrp="1"/>
          </p:cNvSpPr>
          <p:nvPr>
            <p:ph type="sldNum" sz="quarter" idx="12"/>
          </p:nvPr>
        </p:nvSpPr>
        <p:spPr/>
        <p:txBody>
          <a:bodyPr/>
          <a:lstStyle>
            <a:lvl1pPr>
              <a:defRPr/>
            </a:lvl1pPr>
          </a:lstStyle>
          <a:p>
            <a:pPr>
              <a:defRPr/>
            </a:pPr>
            <a:fld id="{204C666E-F4D7-490C-A7CA-C71553C20FAA}" type="slidenum">
              <a:rPr lang="nb-NO"/>
              <a:pPr>
                <a:defRPr/>
              </a:pPr>
              <a:t>‹#›</a:t>
            </a:fld>
            <a:endParaRPr lang="nb-NO"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6"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7" name="Plassholder for lysbildenummer 5"/>
          <p:cNvSpPr>
            <a:spLocks noGrp="1"/>
          </p:cNvSpPr>
          <p:nvPr>
            <p:ph type="sldNum" sz="quarter" idx="12"/>
          </p:nvPr>
        </p:nvSpPr>
        <p:spPr/>
        <p:txBody>
          <a:bodyPr/>
          <a:lstStyle>
            <a:lvl1pPr>
              <a:defRPr/>
            </a:lvl1pPr>
          </a:lstStyle>
          <a:p>
            <a:pPr>
              <a:defRPr/>
            </a:pPr>
            <a:fld id="{CABC96E2-19F7-478A-93B3-ED629570601E}" type="slidenum">
              <a:rPr lang="nb-NO"/>
              <a:pPr>
                <a:defRPr/>
              </a:pPr>
              <a:t>‹#›</a:t>
            </a:fld>
            <a:endParaRPr lang="nb-NO"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6"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7" name="Plassholder for lysbildenummer 5"/>
          <p:cNvSpPr>
            <a:spLocks noGrp="1"/>
          </p:cNvSpPr>
          <p:nvPr>
            <p:ph type="sldNum" sz="quarter" idx="12"/>
          </p:nvPr>
        </p:nvSpPr>
        <p:spPr/>
        <p:txBody>
          <a:bodyPr/>
          <a:lstStyle>
            <a:lvl1pPr>
              <a:defRPr/>
            </a:lvl1pPr>
          </a:lstStyle>
          <a:p>
            <a:pPr>
              <a:defRPr/>
            </a:pPr>
            <a:fld id="{3FBF8F3B-A6FD-4FB9-A9C7-8EE919B817B8}" type="slidenum">
              <a:rPr lang="nb-NO"/>
              <a:pPr>
                <a:defRPr/>
              </a:pPr>
              <a:t>‹#›</a:t>
            </a:fld>
            <a:endParaRPr lang="nb-NO"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5"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6" name="Plassholder for lysbildenummer 5"/>
          <p:cNvSpPr>
            <a:spLocks noGrp="1"/>
          </p:cNvSpPr>
          <p:nvPr>
            <p:ph type="sldNum" sz="quarter" idx="12"/>
          </p:nvPr>
        </p:nvSpPr>
        <p:spPr/>
        <p:txBody>
          <a:bodyPr/>
          <a:lstStyle>
            <a:lvl1pPr>
              <a:defRPr/>
            </a:lvl1pPr>
          </a:lstStyle>
          <a:p>
            <a:pPr>
              <a:defRPr/>
            </a:pPr>
            <a:fld id="{45743611-FD3C-4CEC-82C8-6B31A147197F}" type="slidenum">
              <a:rPr lang="nb-NO"/>
              <a:pPr>
                <a:defRPr/>
              </a:pPr>
              <a:t>‹#›</a:t>
            </a:fld>
            <a:endParaRPr lang="nb-NO"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B41C5661-27A5-4EE4-BB1C-DAE648AACE56}" type="slidenum">
              <a:rPr lang="nb-NO"/>
              <a:pPr>
                <a:defRPr/>
              </a:pPr>
              <a:t>‹#›</a:t>
            </a:fld>
            <a:endParaRPr lang="nb-NO"/>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443663" y="296863"/>
            <a:ext cx="1908175" cy="5821362"/>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719138" y="296863"/>
            <a:ext cx="5572125" cy="5821362"/>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E9E91290-C508-4726-9DCE-1C4D4F90D942}" type="datetime4">
              <a:rPr lang="nb-NO"/>
              <a:pPr>
                <a:defRPr/>
              </a:pPr>
              <a:t>19. april 2014</a:t>
            </a:fld>
            <a:endParaRPr lang="nb-NO" dirty="0"/>
          </a:p>
        </p:txBody>
      </p:sp>
      <p:sp>
        <p:nvSpPr>
          <p:cNvPr id="5" name="Plassholder for bunntekst 4"/>
          <p:cNvSpPr>
            <a:spLocks noGrp="1"/>
          </p:cNvSpPr>
          <p:nvPr>
            <p:ph type="ftr" sz="quarter" idx="11"/>
          </p:nvPr>
        </p:nvSpPr>
        <p:spPr/>
        <p:txBody>
          <a:bodyPr/>
          <a:lstStyle>
            <a:lvl1pPr>
              <a:defRPr/>
            </a:lvl1pPr>
          </a:lstStyle>
          <a:p>
            <a:pPr>
              <a:defRPr/>
            </a:pPr>
            <a:r>
              <a:rPr lang="nb-NO"/>
              <a:t>Tittel på presentasjon</a:t>
            </a:r>
          </a:p>
        </p:txBody>
      </p:sp>
      <p:sp>
        <p:nvSpPr>
          <p:cNvPr id="6" name="Plassholder for lysbildenummer 5"/>
          <p:cNvSpPr>
            <a:spLocks noGrp="1"/>
          </p:cNvSpPr>
          <p:nvPr>
            <p:ph type="sldNum" sz="quarter" idx="12"/>
          </p:nvPr>
        </p:nvSpPr>
        <p:spPr/>
        <p:txBody>
          <a:bodyPr/>
          <a:lstStyle>
            <a:lvl1pPr>
              <a:defRPr/>
            </a:lvl1pPr>
          </a:lstStyle>
          <a:p>
            <a:pPr>
              <a:defRPr/>
            </a:pPr>
            <a:fld id="{113FF786-30C6-40D9-8496-6A35F031372D}" type="slidenum">
              <a:rPr lang="nb-NO"/>
              <a:pPr>
                <a:defRPr/>
              </a:pPr>
              <a:t>‹#›</a:t>
            </a:fld>
            <a:endParaRPr lang="nb-NO"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65C07E-5481-4A12-8753-ECDD94E55119}"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41E5-89BB-4AAA-9290-7C98C5C1324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5C07E-5481-4A12-8753-ECDD94E55119}"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41E5-89BB-4AAA-9290-7C98C5C1324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65C07E-5481-4A12-8753-ECDD94E55119}"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41E5-89BB-4AAA-9290-7C98C5C1324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65C07E-5481-4A12-8753-ECDD94E55119}" type="datetimeFigureOut">
              <a:rPr lang="en-US" smtClean="0">
                <a:solidFill>
                  <a:prstClr val="black">
                    <a:tint val="75000"/>
                  </a:prstClr>
                </a:solidFill>
              </a:rPr>
              <a:pPr/>
              <a:t>4/19/2014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41E5-89BB-4AAA-9290-7C98C5C1324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65C07E-5481-4A12-8753-ECDD94E55119}" type="datetimeFigureOut">
              <a:rPr lang="en-US" smtClean="0">
                <a:solidFill>
                  <a:prstClr val="black">
                    <a:tint val="75000"/>
                  </a:prstClr>
                </a:solidFill>
              </a:rPr>
              <a:pPr/>
              <a:t>4/19/2014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41E5-89BB-4AAA-9290-7C98C5C1324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65C07E-5481-4A12-8753-ECDD94E55119}" type="datetimeFigureOut">
              <a:rPr lang="en-US" smtClean="0">
                <a:solidFill>
                  <a:prstClr val="black">
                    <a:tint val="75000"/>
                  </a:prstClr>
                </a:solidFill>
              </a:rPr>
              <a:pPr/>
              <a:t>4/19/2014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41E5-89BB-4AAA-9290-7C98C5C1324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65C07E-5481-4A12-8753-ECDD94E55119}" type="datetimeFigureOut">
              <a:rPr lang="en-US" smtClean="0">
                <a:solidFill>
                  <a:prstClr val="black">
                    <a:tint val="75000"/>
                  </a:prstClr>
                </a:solidFill>
              </a:rPr>
              <a:pPr/>
              <a:t>4/19/2014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41E5-89BB-4AAA-9290-7C98C5C1324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65C07E-5481-4A12-8753-ECDD94E55119}" type="datetimeFigureOut">
              <a:rPr lang="en-US" smtClean="0">
                <a:solidFill>
                  <a:prstClr val="black">
                    <a:tint val="75000"/>
                  </a:prstClr>
                </a:solidFill>
              </a:rPr>
              <a:pPr/>
              <a:t>4/19/2014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41E5-89BB-4AAA-9290-7C98C5C1324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65C07E-5481-4A12-8753-ECDD94E55119}" type="datetimeFigureOut">
              <a:rPr lang="en-US" smtClean="0">
                <a:solidFill>
                  <a:prstClr val="black">
                    <a:tint val="75000"/>
                  </a:prstClr>
                </a:solidFill>
              </a:rPr>
              <a:pPr/>
              <a:t>4/19/2014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41E5-89BB-4AAA-9290-7C98C5C1324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86740B55-DCE9-4F9A-9BF2-8E3A2C7C9036}" type="slidenum">
              <a:rPr lang="nb-NO"/>
              <a:pPr>
                <a:defRPr/>
              </a:pPr>
              <a:t>‹#›</a:t>
            </a:fld>
            <a:endParaRPr lang="nb-NO"/>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5C07E-5481-4A12-8753-ECDD94E55119}"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41E5-89BB-4AAA-9290-7C98C5C1324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65C07E-5481-4A12-8753-ECDD94E55119}" type="datetimeFigureOut">
              <a:rPr lang="en-US" smtClean="0">
                <a:solidFill>
                  <a:prstClr val="black">
                    <a:tint val="75000"/>
                  </a:prstClr>
                </a:solidFill>
              </a:rPr>
              <a:pPr/>
              <a:t>4/19/2014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41E5-89BB-4AAA-9290-7C98C5C1324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533400" y="6229350"/>
            <a:ext cx="2133600" cy="476250"/>
          </a:xfrm>
        </p:spPr>
        <p:txBody>
          <a:bodyPr/>
          <a:lstStyle>
            <a:lvl1pPr>
              <a:defRPr/>
            </a:lvl1pPr>
          </a:lstStyle>
          <a:p>
            <a:fld id="{6F3D2F96-F2A5-4078-A121-21FB32F6B662}"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1BA3B1-DE56-48AF-B0DD-6E4ED37003B0}"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1BD3F4-69BC-49DA-837E-AB420953C4AF}"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34B30-9485-4D5D-B11E-B7C44433F22C}"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B00330-28F7-4F36-BA8E-959B52631782}"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01FE5B-1B02-4CA3-830C-9C9E04CC8E5D}"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10FDEB-DFA2-4D4A-90D7-0D855FEF334A}" type="slidenum">
              <a:rPr lang="nb-NO">
                <a:solidFill>
                  <a:srgbClr val="000000"/>
                </a:solidFill>
              </a:rPr>
              <a:pPr>
                <a:defRPr/>
              </a:pPr>
              <a:t>‹#›</a:t>
            </a:fld>
            <a:endParaRPr lang="nb-NO">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b-NO">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0ABF76-4486-4394-A00E-A61CE08AB196}" type="slidenum">
              <a:rPr lang="nb-NO">
                <a:solidFill>
                  <a:srgbClr val="000000"/>
                </a:solidFill>
              </a:rPr>
              <a:pPr>
                <a:defRPr/>
              </a:pPr>
              <a:t>‹#›</a:t>
            </a:fld>
            <a:endParaRPr lang="nb-NO">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2.jpe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3.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2.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3.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2.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image" Target="../media/image3.emf"/><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smtClean="0"/>
              <a:t>Klikk for å redigere tittelstil</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nb-NO"/>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nb-NO"/>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2F842C94-FAE0-4548-A80D-5DBF79CCDCC6}" type="slidenum">
              <a:rPr lang="nb-NO"/>
              <a:pPr>
                <a:defRPr/>
              </a:pPr>
              <a:t>‹#›</a:t>
            </a:fld>
            <a:endParaRPr lang="nb-NO"/>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347663"/>
            <a:ext cx="8229600" cy="6334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altLang="en-US" smtClean="0"/>
              <a:t>Klikk for å redigere tittelstil</a:t>
            </a:r>
          </a:p>
        </p:txBody>
      </p:sp>
      <p:pic>
        <p:nvPicPr>
          <p:cNvPr id="1027" name="Picture 9" descr="testtilpptgraf_w10-ny_hor"/>
          <p:cNvPicPr>
            <a:picLocks noChangeArrowheads="1"/>
          </p:cNvPicPr>
          <p:nvPr/>
        </p:nvPicPr>
        <p:blipFill>
          <a:blip r:embed="rId13" cstate="print"/>
          <a:srcRect/>
          <a:stretch>
            <a:fillRect/>
          </a:stretch>
        </p:blipFill>
        <p:spPr bwMode="auto">
          <a:xfrm>
            <a:off x="4763" y="0"/>
            <a:ext cx="9144000" cy="179388"/>
          </a:xfrm>
          <a:prstGeom prst="rect">
            <a:avLst/>
          </a:prstGeom>
          <a:noFill/>
          <a:ln w="9525">
            <a:noFill/>
            <a:miter lim="800000"/>
            <a:headEnd/>
            <a:tailEnd/>
          </a:ln>
        </p:spPr>
      </p:pic>
      <p:sp>
        <p:nvSpPr>
          <p:cNvPr id="1028" name="Rectangle 3"/>
          <p:cNvSpPr>
            <a:spLocks noGrp="1" noChangeArrowheads="1"/>
          </p:cNvSpPr>
          <p:nvPr>
            <p:ph type="body" idx="1"/>
          </p:nvPr>
        </p:nvSpPr>
        <p:spPr bwMode="auto">
          <a:xfrm>
            <a:off x="457200" y="1196975"/>
            <a:ext cx="8229600" cy="4929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altLang="en-US" smtClean="0"/>
              <a:t>Klikk for å redigere tekststiler i malen</a:t>
            </a:r>
          </a:p>
          <a:p>
            <a:pPr lvl="1"/>
            <a:r>
              <a:rPr lang="nb-NO" altLang="en-US" smtClean="0"/>
              <a:t>Andre nivå</a:t>
            </a:r>
          </a:p>
          <a:p>
            <a:pPr lvl="2"/>
            <a:r>
              <a:rPr lang="nb-NO" altLang="en-US" smtClean="0"/>
              <a:t>Tredje nivå</a:t>
            </a:r>
          </a:p>
          <a:p>
            <a:pPr lvl="3"/>
            <a:r>
              <a:rPr lang="nb-NO" altLang="en-US" smtClean="0"/>
              <a:t>Fjerde nivå</a:t>
            </a:r>
          </a:p>
          <a:p>
            <a:pPr lvl="4"/>
            <a:r>
              <a:rPr lang="nb-NO" altLang="en-US" smtClean="0"/>
              <a:t>Femte nivå</a:t>
            </a:r>
          </a:p>
        </p:txBody>
      </p:sp>
      <p:sp>
        <p:nvSpPr>
          <p:cNvPr id="2" name="Rectangle 4"/>
          <p:cNvSpPr>
            <a:spLocks noGrp="1" noChangeArrowheads="1"/>
          </p:cNvSpPr>
          <p:nvPr>
            <p:ph type="dt" sz="half" idx="2"/>
          </p:nvPr>
        </p:nvSpPr>
        <p:spPr bwMode="auto">
          <a:xfrm>
            <a:off x="457200" y="6297613"/>
            <a:ext cx="41148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0" numCol="1" anchor="t" anchorCtr="0" compatLnSpc="1">
            <a:prstTxWarp prst="textNoShape">
              <a:avLst/>
            </a:prstTxWarp>
          </a:bodyPr>
          <a:lstStyle>
            <a:lvl1pPr algn="l">
              <a:defRPr sz="1000">
                <a:solidFill>
                  <a:srgbClr val="4E4A48"/>
                </a:solidFill>
              </a:defRPr>
            </a:lvl1pPr>
          </a:lstStyle>
          <a:p>
            <a:pPr>
              <a:defRPr/>
            </a:pPr>
            <a:endParaRPr lang="nb-NO" b="0">
              <a:latin typeface="Arial" charset="0"/>
            </a:endParaRPr>
          </a:p>
        </p:txBody>
      </p:sp>
      <p:sp>
        <p:nvSpPr>
          <p:cNvPr id="1029" name="Rectangle 5"/>
          <p:cNvSpPr>
            <a:spLocks noGrp="1" noChangeArrowheads="1"/>
          </p:cNvSpPr>
          <p:nvPr>
            <p:ph type="ftr" sz="quarter" idx="3"/>
          </p:nvPr>
        </p:nvSpPr>
        <p:spPr bwMode="auto">
          <a:xfrm>
            <a:off x="4284663" y="0"/>
            <a:ext cx="4873625" cy="179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algn="r">
              <a:defRPr sz="1100" smtClean="0"/>
            </a:lvl1pPr>
          </a:lstStyle>
          <a:p>
            <a:pPr>
              <a:defRPr/>
            </a:pPr>
            <a:r>
              <a:rPr lang="en-US" b="0">
                <a:solidFill>
                  <a:srgbClr val="000000"/>
                </a:solidFill>
                <a:latin typeface="Arial" charset="0"/>
              </a:rPr>
              <a:t>Dept. of Physics and Technology</a:t>
            </a:r>
            <a:endParaRPr lang="nb-NO" b="0" dirty="0">
              <a:solidFill>
                <a:srgbClr val="000000"/>
              </a:solidFill>
              <a:latin typeface="Arial" charset="0"/>
            </a:endParaRPr>
          </a:p>
        </p:txBody>
      </p:sp>
      <p:sp>
        <p:nvSpPr>
          <p:cNvPr id="1030" name="Rectangle 6"/>
          <p:cNvSpPr>
            <a:spLocks noGrp="1" noChangeArrowheads="1"/>
          </p:cNvSpPr>
          <p:nvPr>
            <p:ph type="sldNum" sz="quarter" idx="4"/>
          </p:nvPr>
        </p:nvSpPr>
        <p:spPr bwMode="auto">
          <a:xfrm>
            <a:off x="457200" y="6519863"/>
            <a:ext cx="1954213" cy="27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0" rIns="91440" bIns="45720" numCol="1" anchor="t" anchorCtr="0" compatLnSpc="1">
            <a:prstTxWarp prst="textNoShape">
              <a:avLst/>
            </a:prstTxWarp>
          </a:bodyPr>
          <a:lstStyle>
            <a:lvl1pPr algn="l">
              <a:defRPr sz="1000">
                <a:solidFill>
                  <a:srgbClr val="4E4A48"/>
                </a:solidFill>
              </a:defRPr>
            </a:lvl1pPr>
          </a:lstStyle>
          <a:p>
            <a:pPr>
              <a:defRPr/>
            </a:pPr>
            <a:fld id="{4DB9FF70-C80B-4A10-8854-A310748E4040}" type="slidenum">
              <a:rPr lang="nb-NO" b="0">
                <a:latin typeface="Arial" charset="0"/>
              </a:rPr>
              <a:pPr>
                <a:defRPr/>
              </a:pPr>
              <a:t>‹#›</a:t>
            </a:fld>
            <a:endParaRPr lang="nb-NO" b="0" dirty="0">
              <a:latin typeface="Arial" charset="0"/>
            </a:endParaRPr>
          </a:p>
        </p:txBody>
      </p:sp>
      <p:pic>
        <p:nvPicPr>
          <p:cNvPr id="1032" name="Bilde 1"/>
          <p:cNvPicPr>
            <a:picLocks noChangeAspect="1"/>
          </p:cNvPicPr>
          <p:nvPr userDrawn="1"/>
        </p:nvPicPr>
        <p:blipFill>
          <a:blip r:embed="rId14" cstate="print">
            <a:lum bright="20000"/>
          </a:blip>
          <a:srcRect/>
          <a:stretch>
            <a:fillRect/>
          </a:stretch>
        </p:blipFill>
        <p:spPr bwMode="auto">
          <a:xfrm>
            <a:off x="8186738" y="5694363"/>
            <a:ext cx="1008062" cy="1009650"/>
          </a:xfrm>
          <a:prstGeom prst="rect">
            <a:avLst/>
          </a:prstGeom>
          <a:noFill/>
          <a:ln w="9525">
            <a:noFill/>
            <a:miter lim="800000"/>
            <a:headEnd/>
            <a:tailEnd/>
          </a:ln>
        </p:spPr>
      </p:pic>
      <p:sp>
        <p:nvSpPr>
          <p:cNvPr id="1034" name="TekstSylinder 2"/>
          <p:cNvSpPr txBox="1">
            <a:spLocks noChangeArrowheads="1"/>
          </p:cNvSpPr>
          <p:nvPr userDrawn="1"/>
        </p:nvSpPr>
        <p:spPr bwMode="auto">
          <a:xfrm>
            <a:off x="8389938" y="6519863"/>
            <a:ext cx="6016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r>
              <a:rPr lang="nb-NO" sz="1200" b="0" smtClean="0">
                <a:solidFill>
                  <a:srgbClr val="4E4A48"/>
                </a:solidFill>
              </a:rPr>
              <a:t>uib.no</a:t>
            </a:r>
          </a:p>
        </p:txBody>
      </p:sp>
    </p:spTree>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ransition/>
  <p:timing>
    <p:tnLst>
      <p:par>
        <p:cTn id="1" dur="indefinite" restart="never" nodeType="tmRoot"/>
      </p:par>
    </p:tnLst>
  </p:timing>
  <p:hf sldNum="0" hdr="0" dt="0"/>
  <p:txStyles>
    <p:titleStyle>
      <a:lvl1pPr algn="l" rtl="0" eaLnBrk="0" fontAlgn="base" hangingPunct="0">
        <a:spcBef>
          <a:spcPct val="0"/>
        </a:spcBef>
        <a:spcAft>
          <a:spcPct val="0"/>
        </a:spcAft>
        <a:defRPr sz="3200">
          <a:solidFill>
            <a:srgbClr val="4E4A48"/>
          </a:solidFill>
          <a:latin typeface="+mj-lt"/>
          <a:ea typeface="+mj-ea"/>
          <a:cs typeface="+mj-cs"/>
        </a:defRPr>
      </a:lvl1pPr>
      <a:lvl2pPr algn="l" rtl="0" eaLnBrk="0" fontAlgn="base" hangingPunct="0">
        <a:spcBef>
          <a:spcPct val="0"/>
        </a:spcBef>
        <a:spcAft>
          <a:spcPct val="0"/>
        </a:spcAft>
        <a:defRPr sz="3200">
          <a:solidFill>
            <a:srgbClr val="4E4A48"/>
          </a:solidFill>
          <a:latin typeface="Arial Narrow" pitchFamily="34" charset="0"/>
        </a:defRPr>
      </a:lvl2pPr>
      <a:lvl3pPr algn="l" rtl="0" eaLnBrk="0" fontAlgn="base" hangingPunct="0">
        <a:spcBef>
          <a:spcPct val="0"/>
        </a:spcBef>
        <a:spcAft>
          <a:spcPct val="0"/>
        </a:spcAft>
        <a:defRPr sz="3200">
          <a:solidFill>
            <a:srgbClr val="4E4A48"/>
          </a:solidFill>
          <a:latin typeface="Arial Narrow" pitchFamily="34" charset="0"/>
        </a:defRPr>
      </a:lvl3pPr>
      <a:lvl4pPr algn="l" rtl="0" eaLnBrk="0" fontAlgn="base" hangingPunct="0">
        <a:spcBef>
          <a:spcPct val="0"/>
        </a:spcBef>
        <a:spcAft>
          <a:spcPct val="0"/>
        </a:spcAft>
        <a:defRPr sz="3200">
          <a:solidFill>
            <a:srgbClr val="4E4A48"/>
          </a:solidFill>
          <a:latin typeface="Arial Narrow" pitchFamily="34" charset="0"/>
        </a:defRPr>
      </a:lvl4pPr>
      <a:lvl5pPr algn="l" rtl="0" eaLnBrk="0" fontAlgn="base" hangingPunct="0">
        <a:spcBef>
          <a:spcPct val="0"/>
        </a:spcBef>
        <a:spcAft>
          <a:spcPct val="0"/>
        </a:spcAft>
        <a:defRPr sz="3200">
          <a:solidFill>
            <a:srgbClr val="4E4A48"/>
          </a:solidFill>
          <a:latin typeface="Arial Narrow" pitchFamily="34" charset="0"/>
        </a:defRPr>
      </a:lvl5pPr>
      <a:lvl6pPr marL="457200" algn="l" rtl="0" eaLnBrk="1" fontAlgn="base" hangingPunct="1">
        <a:spcBef>
          <a:spcPct val="0"/>
        </a:spcBef>
        <a:spcAft>
          <a:spcPct val="0"/>
        </a:spcAft>
        <a:defRPr sz="3200">
          <a:solidFill>
            <a:schemeClr val="accent2"/>
          </a:solidFill>
          <a:latin typeface="Arial Narrow" pitchFamily="34" charset="0"/>
        </a:defRPr>
      </a:lvl6pPr>
      <a:lvl7pPr marL="914400" algn="l" rtl="0" eaLnBrk="1" fontAlgn="base" hangingPunct="1">
        <a:spcBef>
          <a:spcPct val="0"/>
        </a:spcBef>
        <a:spcAft>
          <a:spcPct val="0"/>
        </a:spcAft>
        <a:defRPr sz="3200">
          <a:solidFill>
            <a:schemeClr val="accent2"/>
          </a:solidFill>
          <a:latin typeface="Arial Narrow" pitchFamily="34" charset="0"/>
        </a:defRPr>
      </a:lvl7pPr>
      <a:lvl8pPr marL="1371600" algn="l" rtl="0" eaLnBrk="1" fontAlgn="base" hangingPunct="1">
        <a:spcBef>
          <a:spcPct val="0"/>
        </a:spcBef>
        <a:spcAft>
          <a:spcPct val="0"/>
        </a:spcAft>
        <a:defRPr sz="3200">
          <a:solidFill>
            <a:schemeClr val="accent2"/>
          </a:solidFill>
          <a:latin typeface="Arial Narrow" pitchFamily="34" charset="0"/>
        </a:defRPr>
      </a:lvl8pPr>
      <a:lvl9pPr marL="1828800" algn="l" rtl="0" eaLnBrk="1" fontAlgn="base" hangingPunct="1">
        <a:spcBef>
          <a:spcPct val="0"/>
        </a:spcBef>
        <a:spcAft>
          <a:spcPct val="0"/>
        </a:spcAft>
        <a:defRPr sz="3200">
          <a:solidFill>
            <a:schemeClr val="accent2"/>
          </a:solidFill>
          <a:latin typeface="Arial Narrow"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200">
          <a:solidFill>
            <a:schemeClr val="tx1"/>
          </a:solidFill>
          <a:latin typeface="+mn-lt"/>
        </a:defRPr>
      </a:lvl6pPr>
      <a:lvl7pPr marL="2971800" indent="-228600" algn="l" rtl="0" eaLnBrk="1" fontAlgn="base" hangingPunct="1">
        <a:spcBef>
          <a:spcPct val="20000"/>
        </a:spcBef>
        <a:spcAft>
          <a:spcPct val="0"/>
        </a:spcAft>
        <a:buChar char="»"/>
        <a:defRPr sz="2200">
          <a:solidFill>
            <a:schemeClr val="tx1"/>
          </a:solidFill>
          <a:latin typeface="+mn-lt"/>
        </a:defRPr>
      </a:lvl7pPr>
      <a:lvl8pPr marL="3429000" indent="-228600" algn="l" rtl="0" eaLnBrk="1" fontAlgn="base" hangingPunct="1">
        <a:spcBef>
          <a:spcPct val="20000"/>
        </a:spcBef>
        <a:spcAft>
          <a:spcPct val="0"/>
        </a:spcAft>
        <a:buChar char="»"/>
        <a:defRPr sz="2200">
          <a:solidFill>
            <a:schemeClr val="tx1"/>
          </a:solidFill>
          <a:latin typeface="+mn-lt"/>
        </a:defRPr>
      </a:lvl8pPr>
      <a:lvl9pPr marL="3886200" indent="-228600" algn="l" rtl="0" eaLnBrk="1" fontAlgn="base" hangingPunct="1">
        <a:spcBef>
          <a:spcPct val="20000"/>
        </a:spcBef>
        <a:spcAft>
          <a:spcPct val="0"/>
        </a:spcAft>
        <a:buChar char="»"/>
        <a:defRPr sz="22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347663"/>
            <a:ext cx="8229600" cy="6334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altLang="en-US" smtClean="0"/>
              <a:t>Klikk for å redigere tittelstil</a:t>
            </a:r>
          </a:p>
        </p:txBody>
      </p:sp>
      <p:pic>
        <p:nvPicPr>
          <p:cNvPr id="1027" name="Picture 9" descr="testtilpptgraf_w10-ny_hor"/>
          <p:cNvPicPr>
            <a:picLocks noChangeArrowheads="1"/>
          </p:cNvPicPr>
          <p:nvPr/>
        </p:nvPicPr>
        <p:blipFill>
          <a:blip r:embed="rId13" cstate="print"/>
          <a:srcRect/>
          <a:stretch>
            <a:fillRect/>
          </a:stretch>
        </p:blipFill>
        <p:spPr bwMode="auto">
          <a:xfrm>
            <a:off x="4763" y="0"/>
            <a:ext cx="9144000" cy="179388"/>
          </a:xfrm>
          <a:prstGeom prst="rect">
            <a:avLst/>
          </a:prstGeom>
          <a:noFill/>
          <a:ln w="9525">
            <a:noFill/>
            <a:miter lim="800000"/>
            <a:headEnd/>
            <a:tailEnd/>
          </a:ln>
        </p:spPr>
      </p:pic>
      <p:sp>
        <p:nvSpPr>
          <p:cNvPr id="1028" name="Rectangle 3"/>
          <p:cNvSpPr>
            <a:spLocks noGrp="1" noChangeArrowheads="1"/>
          </p:cNvSpPr>
          <p:nvPr>
            <p:ph type="body" idx="1"/>
          </p:nvPr>
        </p:nvSpPr>
        <p:spPr bwMode="auto">
          <a:xfrm>
            <a:off x="457200" y="1196975"/>
            <a:ext cx="8229600" cy="4929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altLang="en-US" smtClean="0"/>
              <a:t>Klikk for å redigere tekststiler i malen</a:t>
            </a:r>
          </a:p>
          <a:p>
            <a:pPr lvl="1"/>
            <a:r>
              <a:rPr lang="nb-NO" altLang="en-US" smtClean="0"/>
              <a:t>Andre nivå</a:t>
            </a:r>
          </a:p>
          <a:p>
            <a:pPr lvl="2"/>
            <a:r>
              <a:rPr lang="nb-NO" altLang="en-US" smtClean="0"/>
              <a:t>Tredje nivå</a:t>
            </a:r>
          </a:p>
          <a:p>
            <a:pPr lvl="3"/>
            <a:r>
              <a:rPr lang="nb-NO" altLang="en-US" smtClean="0"/>
              <a:t>Fjerde nivå</a:t>
            </a:r>
          </a:p>
          <a:p>
            <a:pPr lvl="4"/>
            <a:r>
              <a:rPr lang="nb-NO" altLang="en-US" smtClean="0"/>
              <a:t>Femte nivå</a:t>
            </a:r>
          </a:p>
        </p:txBody>
      </p:sp>
      <p:sp>
        <p:nvSpPr>
          <p:cNvPr id="2" name="Rectangle 4"/>
          <p:cNvSpPr>
            <a:spLocks noGrp="1" noChangeArrowheads="1"/>
          </p:cNvSpPr>
          <p:nvPr>
            <p:ph type="dt" sz="half" idx="2"/>
          </p:nvPr>
        </p:nvSpPr>
        <p:spPr bwMode="auto">
          <a:xfrm>
            <a:off x="457200" y="6297613"/>
            <a:ext cx="41148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0" numCol="1" anchor="t" anchorCtr="0" compatLnSpc="1">
            <a:prstTxWarp prst="textNoShape">
              <a:avLst/>
            </a:prstTxWarp>
          </a:bodyPr>
          <a:lstStyle>
            <a:lvl1pPr algn="l">
              <a:defRPr sz="1000">
                <a:solidFill>
                  <a:srgbClr val="4E4A48"/>
                </a:solidFill>
              </a:defRPr>
            </a:lvl1pPr>
          </a:lstStyle>
          <a:p>
            <a:pPr>
              <a:defRPr/>
            </a:pPr>
            <a:endParaRPr lang="nb-NO" b="0">
              <a:latin typeface="Arial" charset="0"/>
            </a:endParaRPr>
          </a:p>
        </p:txBody>
      </p:sp>
      <p:sp>
        <p:nvSpPr>
          <p:cNvPr id="1029" name="Rectangle 5"/>
          <p:cNvSpPr>
            <a:spLocks noGrp="1" noChangeArrowheads="1"/>
          </p:cNvSpPr>
          <p:nvPr>
            <p:ph type="ftr" sz="quarter" idx="3"/>
          </p:nvPr>
        </p:nvSpPr>
        <p:spPr bwMode="auto">
          <a:xfrm>
            <a:off x="4284663" y="0"/>
            <a:ext cx="4873625" cy="179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algn="r">
              <a:defRPr sz="1100" smtClean="0"/>
            </a:lvl1pPr>
          </a:lstStyle>
          <a:p>
            <a:pPr>
              <a:defRPr/>
            </a:pPr>
            <a:r>
              <a:rPr lang="en-US" b="0">
                <a:solidFill>
                  <a:srgbClr val="000000"/>
                </a:solidFill>
                <a:latin typeface="Arial" charset="0"/>
              </a:rPr>
              <a:t>Dept. of Physics and Technology</a:t>
            </a:r>
            <a:endParaRPr lang="nb-NO" b="0" dirty="0">
              <a:solidFill>
                <a:srgbClr val="000000"/>
              </a:solidFill>
              <a:latin typeface="Arial" charset="0"/>
            </a:endParaRPr>
          </a:p>
        </p:txBody>
      </p:sp>
      <p:sp>
        <p:nvSpPr>
          <p:cNvPr id="1030" name="Rectangle 6"/>
          <p:cNvSpPr>
            <a:spLocks noGrp="1" noChangeArrowheads="1"/>
          </p:cNvSpPr>
          <p:nvPr>
            <p:ph type="sldNum" sz="quarter" idx="4"/>
          </p:nvPr>
        </p:nvSpPr>
        <p:spPr bwMode="auto">
          <a:xfrm>
            <a:off x="457200" y="6519863"/>
            <a:ext cx="1954213" cy="27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0" rIns="91440" bIns="45720" numCol="1" anchor="t" anchorCtr="0" compatLnSpc="1">
            <a:prstTxWarp prst="textNoShape">
              <a:avLst/>
            </a:prstTxWarp>
          </a:bodyPr>
          <a:lstStyle>
            <a:lvl1pPr algn="l">
              <a:defRPr sz="1000">
                <a:solidFill>
                  <a:srgbClr val="4E4A48"/>
                </a:solidFill>
              </a:defRPr>
            </a:lvl1pPr>
          </a:lstStyle>
          <a:p>
            <a:pPr>
              <a:defRPr/>
            </a:pPr>
            <a:fld id="{4DB9FF70-C80B-4A10-8854-A310748E4040}" type="slidenum">
              <a:rPr lang="nb-NO" b="0">
                <a:latin typeface="Arial" charset="0"/>
              </a:rPr>
              <a:pPr>
                <a:defRPr/>
              </a:pPr>
              <a:t>‹#›</a:t>
            </a:fld>
            <a:endParaRPr lang="nb-NO" b="0" dirty="0">
              <a:latin typeface="Arial" charset="0"/>
            </a:endParaRPr>
          </a:p>
        </p:txBody>
      </p:sp>
      <p:pic>
        <p:nvPicPr>
          <p:cNvPr id="1032" name="Bilde 1"/>
          <p:cNvPicPr>
            <a:picLocks noChangeAspect="1"/>
          </p:cNvPicPr>
          <p:nvPr userDrawn="1"/>
        </p:nvPicPr>
        <p:blipFill>
          <a:blip r:embed="rId14" cstate="print">
            <a:lum bright="20000"/>
          </a:blip>
          <a:srcRect/>
          <a:stretch>
            <a:fillRect/>
          </a:stretch>
        </p:blipFill>
        <p:spPr bwMode="auto">
          <a:xfrm>
            <a:off x="8186738" y="5694363"/>
            <a:ext cx="1008062" cy="1009650"/>
          </a:xfrm>
          <a:prstGeom prst="rect">
            <a:avLst/>
          </a:prstGeom>
          <a:noFill/>
          <a:ln w="9525">
            <a:noFill/>
            <a:miter lim="800000"/>
            <a:headEnd/>
            <a:tailEnd/>
          </a:ln>
        </p:spPr>
      </p:pic>
      <p:sp>
        <p:nvSpPr>
          <p:cNvPr id="1034" name="TekstSylinder 2"/>
          <p:cNvSpPr txBox="1">
            <a:spLocks noChangeArrowheads="1"/>
          </p:cNvSpPr>
          <p:nvPr userDrawn="1"/>
        </p:nvSpPr>
        <p:spPr bwMode="auto">
          <a:xfrm>
            <a:off x="8389938" y="6519863"/>
            <a:ext cx="6016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r>
              <a:rPr lang="nb-NO" sz="1200" b="0" smtClean="0">
                <a:solidFill>
                  <a:srgbClr val="4E4A48"/>
                </a:solidFill>
              </a:rPr>
              <a:t>uib.no</a:t>
            </a:r>
          </a:p>
        </p:txBody>
      </p:sp>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ransition/>
  <p:timing>
    <p:tnLst>
      <p:par>
        <p:cTn id="1" dur="indefinite" restart="never" nodeType="tmRoot"/>
      </p:par>
    </p:tnLst>
  </p:timing>
  <p:hf sldNum="0" hdr="0" dt="0"/>
  <p:txStyles>
    <p:titleStyle>
      <a:lvl1pPr algn="l" rtl="0" eaLnBrk="0" fontAlgn="base" hangingPunct="0">
        <a:spcBef>
          <a:spcPct val="0"/>
        </a:spcBef>
        <a:spcAft>
          <a:spcPct val="0"/>
        </a:spcAft>
        <a:defRPr sz="3200">
          <a:solidFill>
            <a:srgbClr val="4E4A48"/>
          </a:solidFill>
          <a:latin typeface="+mj-lt"/>
          <a:ea typeface="+mj-ea"/>
          <a:cs typeface="+mj-cs"/>
        </a:defRPr>
      </a:lvl1pPr>
      <a:lvl2pPr algn="l" rtl="0" eaLnBrk="0" fontAlgn="base" hangingPunct="0">
        <a:spcBef>
          <a:spcPct val="0"/>
        </a:spcBef>
        <a:spcAft>
          <a:spcPct val="0"/>
        </a:spcAft>
        <a:defRPr sz="3200">
          <a:solidFill>
            <a:srgbClr val="4E4A48"/>
          </a:solidFill>
          <a:latin typeface="Arial Narrow" pitchFamily="34" charset="0"/>
        </a:defRPr>
      </a:lvl2pPr>
      <a:lvl3pPr algn="l" rtl="0" eaLnBrk="0" fontAlgn="base" hangingPunct="0">
        <a:spcBef>
          <a:spcPct val="0"/>
        </a:spcBef>
        <a:spcAft>
          <a:spcPct val="0"/>
        </a:spcAft>
        <a:defRPr sz="3200">
          <a:solidFill>
            <a:srgbClr val="4E4A48"/>
          </a:solidFill>
          <a:latin typeface="Arial Narrow" pitchFamily="34" charset="0"/>
        </a:defRPr>
      </a:lvl3pPr>
      <a:lvl4pPr algn="l" rtl="0" eaLnBrk="0" fontAlgn="base" hangingPunct="0">
        <a:spcBef>
          <a:spcPct val="0"/>
        </a:spcBef>
        <a:spcAft>
          <a:spcPct val="0"/>
        </a:spcAft>
        <a:defRPr sz="3200">
          <a:solidFill>
            <a:srgbClr val="4E4A48"/>
          </a:solidFill>
          <a:latin typeface="Arial Narrow" pitchFamily="34" charset="0"/>
        </a:defRPr>
      </a:lvl4pPr>
      <a:lvl5pPr algn="l" rtl="0" eaLnBrk="0" fontAlgn="base" hangingPunct="0">
        <a:spcBef>
          <a:spcPct val="0"/>
        </a:spcBef>
        <a:spcAft>
          <a:spcPct val="0"/>
        </a:spcAft>
        <a:defRPr sz="3200">
          <a:solidFill>
            <a:srgbClr val="4E4A48"/>
          </a:solidFill>
          <a:latin typeface="Arial Narrow" pitchFamily="34" charset="0"/>
        </a:defRPr>
      </a:lvl5pPr>
      <a:lvl6pPr marL="457200" algn="l" rtl="0" eaLnBrk="1" fontAlgn="base" hangingPunct="1">
        <a:spcBef>
          <a:spcPct val="0"/>
        </a:spcBef>
        <a:spcAft>
          <a:spcPct val="0"/>
        </a:spcAft>
        <a:defRPr sz="3200">
          <a:solidFill>
            <a:schemeClr val="accent2"/>
          </a:solidFill>
          <a:latin typeface="Arial Narrow" pitchFamily="34" charset="0"/>
        </a:defRPr>
      </a:lvl6pPr>
      <a:lvl7pPr marL="914400" algn="l" rtl="0" eaLnBrk="1" fontAlgn="base" hangingPunct="1">
        <a:spcBef>
          <a:spcPct val="0"/>
        </a:spcBef>
        <a:spcAft>
          <a:spcPct val="0"/>
        </a:spcAft>
        <a:defRPr sz="3200">
          <a:solidFill>
            <a:schemeClr val="accent2"/>
          </a:solidFill>
          <a:latin typeface="Arial Narrow" pitchFamily="34" charset="0"/>
        </a:defRPr>
      </a:lvl7pPr>
      <a:lvl8pPr marL="1371600" algn="l" rtl="0" eaLnBrk="1" fontAlgn="base" hangingPunct="1">
        <a:spcBef>
          <a:spcPct val="0"/>
        </a:spcBef>
        <a:spcAft>
          <a:spcPct val="0"/>
        </a:spcAft>
        <a:defRPr sz="3200">
          <a:solidFill>
            <a:schemeClr val="accent2"/>
          </a:solidFill>
          <a:latin typeface="Arial Narrow" pitchFamily="34" charset="0"/>
        </a:defRPr>
      </a:lvl8pPr>
      <a:lvl9pPr marL="1828800" algn="l" rtl="0" eaLnBrk="1" fontAlgn="base" hangingPunct="1">
        <a:spcBef>
          <a:spcPct val="0"/>
        </a:spcBef>
        <a:spcAft>
          <a:spcPct val="0"/>
        </a:spcAft>
        <a:defRPr sz="3200">
          <a:solidFill>
            <a:schemeClr val="accent2"/>
          </a:solidFill>
          <a:latin typeface="Arial Narrow"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200">
          <a:solidFill>
            <a:schemeClr val="tx1"/>
          </a:solidFill>
          <a:latin typeface="+mn-lt"/>
        </a:defRPr>
      </a:lvl6pPr>
      <a:lvl7pPr marL="2971800" indent="-228600" algn="l" rtl="0" eaLnBrk="1" fontAlgn="base" hangingPunct="1">
        <a:spcBef>
          <a:spcPct val="20000"/>
        </a:spcBef>
        <a:spcAft>
          <a:spcPct val="0"/>
        </a:spcAft>
        <a:buChar char="»"/>
        <a:defRPr sz="2200">
          <a:solidFill>
            <a:schemeClr val="tx1"/>
          </a:solidFill>
          <a:latin typeface="+mn-lt"/>
        </a:defRPr>
      </a:lvl7pPr>
      <a:lvl8pPr marL="3429000" indent="-228600" algn="l" rtl="0" eaLnBrk="1" fontAlgn="base" hangingPunct="1">
        <a:spcBef>
          <a:spcPct val="20000"/>
        </a:spcBef>
        <a:spcAft>
          <a:spcPct val="0"/>
        </a:spcAft>
        <a:buChar char="»"/>
        <a:defRPr sz="2200">
          <a:solidFill>
            <a:schemeClr val="tx1"/>
          </a:solidFill>
          <a:latin typeface="+mn-lt"/>
        </a:defRPr>
      </a:lvl8pPr>
      <a:lvl9pPr marL="3886200" indent="-228600" algn="l" rtl="0" eaLnBrk="1" fontAlgn="base" hangingPunct="1">
        <a:spcBef>
          <a:spcPct val="20000"/>
        </a:spcBef>
        <a:spcAft>
          <a:spcPct val="0"/>
        </a:spcAft>
        <a:buChar char="»"/>
        <a:defRPr sz="22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347663"/>
            <a:ext cx="8229600" cy="6334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altLang="en-US" smtClean="0"/>
              <a:t>Klikk for å redigere tittelstil</a:t>
            </a:r>
          </a:p>
        </p:txBody>
      </p:sp>
      <p:pic>
        <p:nvPicPr>
          <p:cNvPr id="1027" name="Picture 9" descr="testtilpptgraf_w10-ny_hor"/>
          <p:cNvPicPr>
            <a:picLocks noChangeArrowheads="1"/>
          </p:cNvPicPr>
          <p:nvPr/>
        </p:nvPicPr>
        <p:blipFill>
          <a:blip r:embed="rId14" cstate="print"/>
          <a:srcRect/>
          <a:stretch>
            <a:fillRect/>
          </a:stretch>
        </p:blipFill>
        <p:spPr bwMode="auto">
          <a:xfrm>
            <a:off x="4763" y="0"/>
            <a:ext cx="9144000" cy="179388"/>
          </a:xfrm>
          <a:prstGeom prst="rect">
            <a:avLst/>
          </a:prstGeom>
          <a:noFill/>
          <a:ln w="9525">
            <a:noFill/>
            <a:miter lim="800000"/>
            <a:headEnd/>
            <a:tailEnd/>
          </a:ln>
        </p:spPr>
      </p:pic>
      <p:sp>
        <p:nvSpPr>
          <p:cNvPr id="1028" name="Rectangle 3"/>
          <p:cNvSpPr>
            <a:spLocks noGrp="1" noChangeArrowheads="1"/>
          </p:cNvSpPr>
          <p:nvPr>
            <p:ph type="body" idx="1"/>
          </p:nvPr>
        </p:nvSpPr>
        <p:spPr bwMode="auto">
          <a:xfrm>
            <a:off x="457200" y="1196975"/>
            <a:ext cx="8229600" cy="4929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altLang="en-US" smtClean="0"/>
              <a:t>Klikk for å redigere tekststiler i malen</a:t>
            </a:r>
          </a:p>
          <a:p>
            <a:pPr lvl="1"/>
            <a:r>
              <a:rPr lang="nb-NO" altLang="en-US" smtClean="0"/>
              <a:t>Andre nivå</a:t>
            </a:r>
          </a:p>
          <a:p>
            <a:pPr lvl="2"/>
            <a:r>
              <a:rPr lang="nb-NO" altLang="en-US" smtClean="0"/>
              <a:t>Tredje nivå</a:t>
            </a:r>
          </a:p>
          <a:p>
            <a:pPr lvl="3"/>
            <a:r>
              <a:rPr lang="nb-NO" altLang="en-US" smtClean="0"/>
              <a:t>Fjerde nivå</a:t>
            </a:r>
          </a:p>
          <a:p>
            <a:pPr lvl="4"/>
            <a:r>
              <a:rPr lang="nb-NO" altLang="en-US" smtClean="0"/>
              <a:t>Femte nivå</a:t>
            </a:r>
          </a:p>
        </p:txBody>
      </p:sp>
      <p:sp>
        <p:nvSpPr>
          <p:cNvPr id="2" name="Rectangle 4"/>
          <p:cNvSpPr>
            <a:spLocks noGrp="1" noChangeArrowheads="1"/>
          </p:cNvSpPr>
          <p:nvPr>
            <p:ph type="dt" sz="half" idx="2"/>
          </p:nvPr>
        </p:nvSpPr>
        <p:spPr bwMode="auto">
          <a:xfrm>
            <a:off x="457200" y="6297613"/>
            <a:ext cx="41148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0" numCol="1" anchor="t" anchorCtr="0" compatLnSpc="1">
            <a:prstTxWarp prst="textNoShape">
              <a:avLst/>
            </a:prstTxWarp>
          </a:bodyPr>
          <a:lstStyle>
            <a:lvl1pPr algn="l">
              <a:defRPr sz="1000">
                <a:solidFill>
                  <a:srgbClr val="4E4A48"/>
                </a:solidFill>
              </a:defRPr>
            </a:lvl1pPr>
          </a:lstStyle>
          <a:p>
            <a:pPr>
              <a:defRPr/>
            </a:pPr>
            <a:endParaRPr lang="nb-NO" b="0">
              <a:latin typeface="Arial" charset="0"/>
            </a:endParaRPr>
          </a:p>
        </p:txBody>
      </p:sp>
      <p:sp>
        <p:nvSpPr>
          <p:cNvPr id="1029" name="Rectangle 5"/>
          <p:cNvSpPr>
            <a:spLocks noGrp="1" noChangeArrowheads="1"/>
          </p:cNvSpPr>
          <p:nvPr>
            <p:ph type="ftr" sz="quarter" idx="3"/>
          </p:nvPr>
        </p:nvSpPr>
        <p:spPr bwMode="auto">
          <a:xfrm>
            <a:off x="4284663" y="0"/>
            <a:ext cx="4873625" cy="179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algn="r">
              <a:defRPr sz="1100"/>
            </a:lvl1pPr>
          </a:lstStyle>
          <a:p>
            <a:pPr>
              <a:defRPr/>
            </a:pPr>
            <a:r>
              <a:rPr lang="en-US" b="0">
                <a:solidFill>
                  <a:srgbClr val="000000"/>
                </a:solidFill>
                <a:latin typeface="Arial" charset="0"/>
              </a:rPr>
              <a:t>Department of Physics and Technology</a:t>
            </a:r>
            <a:endParaRPr lang="nb-NO" b="0" dirty="0">
              <a:solidFill>
                <a:srgbClr val="000000"/>
              </a:solidFill>
              <a:latin typeface="Arial" charset="0"/>
            </a:endParaRPr>
          </a:p>
        </p:txBody>
      </p:sp>
      <p:sp>
        <p:nvSpPr>
          <p:cNvPr id="1030" name="Rectangle 6"/>
          <p:cNvSpPr>
            <a:spLocks noGrp="1" noChangeArrowheads="1"/>
          </p:cNvSpPr>
          <p:nvPr>
            <p:ph type="sldNum" sz="quarter" idx="4"/>
          </p:nvPr>
        </p:nvSpPr>
        <p:spPr bwMode="auto">
          <a:xfrm>
            <a:off x="457200" y="6519863"/>
            <a:ext cx="1954213" cy="27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0" rIns="91440" bIns="45720" numCol="1" anchor="t" anchorCtr="0" compatLnSpc="1">
            <a:prstTxWarp prst="textNoShape">
              <a:avLst/>
            </a:prstTxWarp>
          </a:bodyPr>
          <a:lstStyle>
            <a:lvl1pPr algn="l">
              <a:defRPr sz="1000">
                <a:solidFill>
                  <a:srgbClr val="4E4A48"/>
                </a:solidFill>
              </a:defRPr>
            </a:lvl1pPr>
          </a:lstStyle>
          <a:p>
            <a:pPr>
              <a:defRPr/>
            </a:pPr>
            <a:fld id="{CDA02C21-8FAF-4F74-81E7-22DBA7423403}" type="slidenum">
              <a:rPr lang="nb-NO" b="0">
                <a:latin typeface="Arial" charset="0"/>
              </a:rPr>
              <a:pPr>
                <a:defRPr/>
              </a:pPr>
              <a:t>‹#›</a:t>
            </a:fld>
            <a:endParaRPr lang="nb-NO" b="0" dirty="0">
              <a:latin typeface="Arial" charset="0"/>
            </a:endParaRPr>
          </a:p>
        </p:txBody>
      </p:sp>
      <p:pic>
        <p:nvPicPr>
          <p:cNvPr id="1032" name="Bilde 1"/>
          <p:cNvPicPr>
            <a:picLocks noChangeAspect="1"/>
          </p:cNvPicPr>
          <p:nvPr userDrawn="1"/>
        </p:nvPicPr>
        <p:blipFill>
          <a:blip r:embed="rId15" cstate="print">
            <a:lum bright="20000"/>
          </a:blip>
          <a:srcRect/>
          <a:stretch>
            <a:fillRect/>
          </a:stretch>
        </p:blipFill>
        <p:spPr bwMode="auto">
          <a:xfrm>
            <a:off x="8186738" y="5694363"/>
            <a:ext cx="1008062" cy="1009650"/>
          </a:xfrm>
          <a:prstGeom prst="rect">
            <a:avLst/>
          </a:prstGeom>
          <a:noFill/>
          <a:ln w="9525">
            <a:noFill/>
            <a:miter lim="800000"/>
            <a:headEnd/>
            <a:tailEnd/>
          </a:ln>
        </p:spPr>
      </p:pic>
      <p:sp>
        <p:nvSpPr>
          <p:cNvPr id="1034" name="TekstSylinder 2"/>
          <p:cNvSpPr txBox="1">
            <a:spLocks noChangeArrowheads="1"/>
          </p:cNvSpPr>
          <p:nvPr userDrawn="1"/>
        </p:nvSpPr>
        <p:spPr bwMode="auto">
          <a:xfrm>
            <a:off x="8389938" y="6519863"/>
            <a:ext cx="6016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ctr" eaLnBrk="0" fontAlgn="base" hangingPunct="0">
              <a:spcBef>
                <a:spcPct val="0"/>
              </a:spcBef>
              <a:spcAft>
                <a:spcPct val="0"/>
              </a:spcAft>
              <a:defRPr sz="3600">
                <a:solidFill>
                  <a:schemeClr val="tx1"/>
                </a:solidFill>
                <a:latin typeface="Arial" charset="0"/>
              </a:defRPr>
            </a:lvl6pPr>
            <a:lvl7pPr marL="2971800" indent="-228600" algn="ctr" eaLnBrk="0" fontAlgn="base" hangingPunct="0">
              <a:spcBef>
                <a:spcPct val="0"/>
              </a:spcBef>
              <a:spcAft>
                <a:spcPct val="0"/>
              </a:spcAft>
              <a:defRPr sz="3600">
                <a:solidFill>
                  <a:schemeClr val="tx1"/>
                </a:solidFill>
                <a:latin typeface="Arial" charset="0"/>
              </a:defRPr>
            </a:lvl7pPr>
            <a:lvl8pPr marL="3429000" indent="-228600" algn="ctr" eaLnBrk="0" fontAlgn="base" hangingPunct="0">
              <a:spcBef>
                <a:spcPct val="0"/>
              </a:spcBef>
              <a:spcAft>
                <a:spcPct val="0"/>
              </a:spcAft>
              <a:defRPr sz="3600">
                <a:solidFill>
                  <a:schemeClr val="tx1"/>
                </a:solidFill>
                <a:latin typeface="Arial" charset="0"/>
              </a:defRPr>
            </a:lvl8pPr>
            <a:lvl9pPr marL="3886200" indent="-228600" algn="ctr" eaLnBrk="0" fontAlgn="base" hangingPunct="0">
              <a:spcBef>
                <a:spcPct val="0"/>
              </a:spcBef>
              <a:spcAft>
                <a:spcPct val="0"/>
              </a:spcAft>
              <a:defRPr sz="3600">
                <a:solidFill>
                  <a:schemeClr val="tx1"/>
                </a:solidFill>
                <a:latin typeface="Arial" charset="0"/>
              </a:defRPr>
            </a:lvl9pPr>
          </a:lstStyle>
          <a:p>
            <a:pPr algn="ctr" eaLnBrk="1" hangingPunct="1">
              <a:defRPr/>
            </a:pPr>
            <a:r>
              <a:rPr lang="nb-NO" sz="1200" b="0" smtClean="0">
                <a:solidFill>
                  <a:srgbClr val="4E4A48"/>
                </a:solidFill>
              </a:rPr>
              <a:t>uib.no</a:t>
            </a:r>
          </a:p>
        </p:txBody>
      </p:sp>
    </p:spTree>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Lst>
  <p:transition/>
  <p:timing>
    <p:tnLst>
      <p:par>
        <p:cTn id="1" dur="indefinite" restart="never" nodeType="tmRoot"/>
      </p:par>
    </p:tnLst>
  </p:timing>
  <p:hf sldNum="0" hdr="0" dt="0"/>
  <p:txStyles>
    <p:titleStyle>
      <a:lvl1pPr algn="l" rtl="0" eaLnBrk="0" fontAlgn="base" hangingPunct="0">
        <a:spcBef>
          <a:spcPct val="0"/>
        </a:spcBef>
        <a:spcAft>
          <a:spcPct val="0"/>
        </a:spcAft>
        <a:defRPr sz="3200">
          <a:solidFill>
            <a:srgbClr val="4E4A48"/>
          </a:solidFill>
          <a:latin typeface="+mj-lt"/>
          <a:ea typeface="+mj-ea"/>
          <a:cs typeface="+mj-cs"/>
        </a:defRPr>
      </a:lvl1pPr>
      <a:lvl2pPr algn="l" rtl="0" eaLnBrk="0" fontAlgn="base" hangingPunct="0">
        <a:spcBef>
          <a:spcPct val="0"/>
        </a:spcBef>
        <a:spcAft>
          <a:spcPct val="0"/>
        </a:spcAft>
        <a:defRPr sz="3200">
          <a:solidFill>
            <a:srgbClr val="4E4A48"/>
          </a:solidFill>
          <a:latin typeface="Arial Narrow" pitchFamily="34" charset="0"/>
        </a:defRPr>
      </a:lvl2pPr>
      <a:lvl3pPr algn="l" rtl="0" eaLnBrk="0" fontAlgn="base" hangingPunct="0">
        <a:spcBef>
          <a:spcPct val="0"/>
        </a:spcBef>
        <a:spcAft>
          <a:spcPct val="0"/>
        </a:spcAft>
        <a:defRPr sz="3200">
          <a:solidFill>
            <a:srgbClr val="4E4A48"/>
          </a:solidFill>
          <a:latin typeface="Arial Narrow" pitchFamily="34" charset="0"/>
        </a:defRPr>
      </a:lvl3pPr>
      <a:lvl4pPr algn="l" rtl="0" eaLnBrk="0" fontAlgn="base" hangingPunct="0">
        <a:spcBef>
          <a:spcPct val="0"/>
        </a:spcBef>
        <a:spcAft>
          <a:spcPct val="0"/>
        </a:spcAft>
        <a:defRPr sz="3200">
          <a:solidFill>
            <a:srgbClr val="4E4A48"/>
          </a:solidFill>
          <a:latin typeface="Arial Narrow" pitchFamily="34" charset="0"/>
        </a:defRPr>
      </a:lvl4pPr>
      <a:lvl5pPr algn="l" rtl="0" eaLnBrk="0" fontAlgn="base" hangingPunct="0">
        <a:spcBef>
          <a:spcPct val="0"/>
        </a:spcBef>
        <a:spcAft>
          <a:spcPct val="0"/>
        </a:spcAft>
        <a:defRPr sz="3200">
          <a:solidFill>
            <a:srgbClr val="4E4A48"/>
          </a:solidFill>
          <a:latin typeface="Arial Narrow" pitchFamily="34" charset="0"/>
        </a:defRPr>
      </a:lvl5pPr>
      <a:lvl6pPr marL="457200" algn="l" rtl="0" eaLnBrk="1" fontAlgn="base" hangingPunct="1">
        <a:spcBef>
          <a:spcPct val="0"/>
        </a:spcBef>
        <a:spcAft>
          <a:spcPct val="0"/>
        </a:spcAft>
        <a:defRPr sz="3200">
          <a:solidFill>
            <a:schemeClr val="accent2"/>
          </a:solidFill>
          <a:latin typeface="Arial Narrow" pitchFamily="34" charset="0"/>
        </a:defRPr>
      </a:lvl6pPr>
      <a:lvl7pPr marL="914400" algn="l" rtl="0" eaLnBrk="1" fontAlgn="base" hangingPunct="1">
        <a:spcBef>
          <a:spcPct val="0"/>
        </a:spcBef>
        <a:spcAft>
          <a:spcPct val="0"/>
        </a:spcAft>
        <a:defRPr sz="3200">
          <a:solidFill>
            <a:schemeClr val="accent2"/>
          </a:solidFill>
          <a:latin typeface="Arial Narrow" pitchFamily="34" charset="0"/>
        </a:defRPr>
      </a:lvl7pPr>
      <a:lvl8pPr marL="1371600" algn="l" rtl="0" eaLnBrk="1" fontAlgn="base" hangingPunct="1">
        <a:spcBef>
          <a:spcPct val="0"/>
        </a:spcBef>
        <a:spcAft>
          <a:spcPct val="0"/>
        </a:spcAft>
        <a:defRPr sz="3200">
          <a:solidFill>
            <a:schemeClr val="accent2"/>
          </a:solidFill>
          <a:latin typeface="Arial Narrow" pitchFamily="34" charset="0"/>
        </a:defRPr>
      </a:lvl8pPr>
      <a:lvl9pPr marL="1828800" algn="l" rtl="0" eaLnBrk="1" fontAlgn="base" hangingPunct="1">
        <a:spcBef>
          <a:spcPct val="0"/>
        </a:spcBef>
        <a:spcAft>
          <a:spcPct val="0"/>
        </a:spcAft>
        <a:defRPr sz="3200">
          <a:solidFill>
            <a:schemeClr val="accent2"/>
          </a:solidFill>
          <a:latin typeface="Arial Narrow"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200">
          <a:solidFill>
            <a:schemeClr val="tx1"/>
          </a:solidFill>
          <a:latin typeface="+mn-lt"/>
        </a:defRPr>
      </a:lvl6pPr>
      <a:lvl7pPr marL="2971800" indent="-228600" algn="l" rtl="0" eaLnBrk="1" fontAlgn="base" hangingPunct="1">
        <a:spcBef>
          <a:spcPct val="20000"/>
        </a:spcBef>
        <a:spcAft>
          <a:spcPct val="0"/>
        </a:spcAft>
        <a:buChar char="»"/>
        <a:defRPr sz="2200">
          <a:solidFill>
            <a:schemeClr val="tx1"/>
          </a:solidFill>
          <a:latin typeface="+mn-lt"/>
        </a:defRPr>
      </a:lvl7pPr>
      <a:lvl8pPr marL="3429000" indent="-228600" algn="l" rtl="0" eaLnBrk="1" fontAlgn="base" hangingPunct="1">
        <a:spcBef>
          <a:spcPct val="20000"/>
        </a:spcBef>
        <a:spcAft>
          <a:spcPct val="0"/>
        </a:spcAft>
        <a:buChar char="»"/>
        <a:defRPr sz="2200">
          <a:solidFill>
            <a:schemeClr val="tx1"/>
          </a:solidFill>
          <a:latin typeface="+mn-lt"/>
        </a:defRPr>
      </a:lvl8pPr>
      <a:lvl9pPr marL="3886200" indent="-228600" algn="l" rtl="0" eaLnBrk="1" fontAlgn="base" hangingPunct="1">
        <a:spcBef>
          <a:spcPct val="20000"/>
        </a:spcBef>
        <a:spcAft>
          <a:spcPct val="0"/>
        </a:spcAft>
        <a:buChar char="»"/>
        <a:defRPr sz="22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96888" y="1308100"/>
            <a:ext cx="10429876" cy="5908675"/>
            <a:chOff x="-313" y="824"/>
            <a:chExt cx="6570" cy="3722"/>
          </a:xfrm>
        </p:grpSpPr>
        <p:sp>
          <p:nvSpPr>
            <p:cNvPr id="819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19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19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19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19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0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0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0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0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0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0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0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0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0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0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1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1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1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1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1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1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1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1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1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1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2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2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2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2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2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2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2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a:defRPr/>
              </a:pPr>
              <a:endParaRPr lang="nb-NO" b="0">
                <a:solidFill>
                  <a:srgbClr val="FFFFFF"/>
                </a:solidFill>
                <a:effectLst>
                  <a:outerShdw blurRad="38100" dist="38100" dir="2700000" algn="tl">
                    <a:srgbClr val="000000"/>
                  </a:outerShdw>
                </a:effectLst>
                <a:latin typeface="Arial" charset="0"/>
              </a:endParaRPr>
            </a:p>
          </p:txBody>
        </p:sp>
        <p:sp>
          <p:nvSpPr>
            <p:cNvPr id="822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2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2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3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3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3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3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3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3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3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3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3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3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4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4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4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4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4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4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4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4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4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4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5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5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5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5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5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5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5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5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5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5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6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6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6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6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6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6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6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6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6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6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7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7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7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7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7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7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7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7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7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7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8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8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8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8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8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8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8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8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8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8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9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9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9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9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9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9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9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9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9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29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0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0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0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0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0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0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0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0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0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0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1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1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1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1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1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1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1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1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1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1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2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2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2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2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2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2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2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2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2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2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3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3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3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3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3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3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3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3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3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3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4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4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4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4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4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4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4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4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4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4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5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5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5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5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5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5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5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5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5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5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6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6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6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6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6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6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6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6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6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6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7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7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7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7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7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7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7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7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7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7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8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8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8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8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8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8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8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8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8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8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9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9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9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9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9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9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9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9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9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39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40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40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40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40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40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40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40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40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40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sp>
          <p:nvSpPr>
            <p:cNvPr id="840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nb-NO" b="0">
                <a:solidFill>
                  <a:srgbClr val="FFFFFF"/>
                </a:solidFill>
                <a:latin typeface="Arial" charset="0"/>
              </a:endParaRPr>
            </a:p>
          </p:txBody>
        </p:sp>
      </p:grpSp>
      <p:sp>
        <p:nvSpPr>
          <p:cNvPr id="841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a:defRPr/>
            </a:pPr>
            <a:fld id="{046C0429-5656-4B45-BEE9-1FB97979042E}" type="slidenum">
              <a:rPr lang="nb-NO" b="0">
                <a:solidFill>
                  <a:srgbClr val="FFFFFF"/>
                </a:solidFill>
                <a:latin typeface="Arial" charset="0"/>
              </a:rPr>
              <a:pPr>
                <a:defRPr/>
              </a:pPr>
              <a:t>‹#›</a:t>
            </a:fld>
            <a:endParaRPr lang="nb-NO" b="0">
              <a:solidFill>
                <a:srgbClr val="FFFFFF"/>
              </a:solidFill>
              <a:latin typeface="Arial" charset="0"/>
            </a:endParaRPr>
          </a:p>
        </p:txBody>
      </p:sp>
      <p:sp>
        <p:nvSpPr>
          <p:cNvPr id="841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a:defRPr/>
            </a:pPr>
            <a:endParaRPr lang="nb-NO" b="0">
              <a:solidFill>
                <a:srgbClr val="FFFFFF"/>
              </a:solidFill>
              <a:latin typeface="Arial" charset="0"/>
            </a:endParaRPr>
          </a:p>
        </p:txBody>
      </p:sp>
      <p:sp>
        <p:nvSpPr>
          <p:cNvPr id="841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a:defRPr/>
            </a:pPr>
            <a:endParaRPr lang="nb-NO" b="0">
              <a:solidFill>
                <a:srgbClr val="FFFFFF"/>
              </a:solidFill>
              <a:latin typeface="Arial" charset="0"/>
            </a:endParaRPr>
          </a:p>
        </p:txBody>
      </p:sp>
      <p:sp>
        <p:nvSpPr>
          <p:cNvPr id="841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p>
        </p:txBody>
      </p:sp>
      <p:sp>
        <p:nvSpPr>
          <p:cNvPr id="841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smtClean="0"/>
              <a:t>Click to edit Master title style</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4"/>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4"/>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Blip>
          <a:blip r:embed="rId14"/>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Blip>
          <a:blip r:embed="rId14"/>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Blip>
          <a:blip r:embed="rId14"/>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Blip>
          <a:blip r:embed="rId14"/>
        </a:buBlip>
        <a:defRPr sz="2000">
          <a:solidFill>
            <a:schemeClr val="tx1"/>
          </a:solidFill>
          <a:effectLst>
            <a:outerShdw blurRad="38100" dist="38100" dir="2700000" algn="tl">
              <a:srgbClr val="000000"/>
            </a:outerShdw>
          </a:effectLst>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ktangel 8"/>
          <p:cNvSpPr/>
          <p:nvPr/>
        </p:nvSpPr>
        <p:spPr>
          <a:xfrm>
            <a:off x="0" y="6345238"/>
            <a:ext cx="9144000" cy="539750"/>
          </a:xfrm>
          <a:prstGeom prst="rect">
            <a:avLst/>
          </a:prstGeom>
          <a:solidFill>
            <a:srgbClr val="525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b-NO" b="0" dirty="0">
              <a:solidFill>
                <a:prstClr val="white"/>
              </a:solidFill>
            </a:endParaRPr>
          </a:p>
        </p:txBody>
      </p:sp>
      <p:sp>
        <p:nvSpPr>
          <p:cNvPr id="8" name="TekstSylinder 7"/>
          <p:cNvSpPr txBox="1"/>
          <p:nvPr/>
        </p:nvSpPr>
        <p:spPr>
          <a:xfrm>
            <a:off x="5688013" y="6510338"/>
            <a:ext cx="3097212" cy="246062"/>
          </a:xfrm>
          <a:prstGeom prst="rect">
            <a:avLst/>
          </a:prstGeom>
          <a:noFill/>
        </p:spPr>
        <p:txBody>
          <a:bodyPr anchor="ctr">
            <a:spAutoFit/>
          </a:bodyPr>
          <a:lstStyle/>
          <a:p>
            <a:pPr algn="r">
              <a:defRPr/>
            </a:pPr>
            <a:r>
              <a:rPr lang="en-US" sz="1000" b="0" dirty="0">
                <a:solidFill>
                  <a:prstClr val="white"/>
                </a:solidFill>
                <a:latin typeface="Verdana" pitchFamily="34" charset="0"/>
                <a:cs typeface="Arial" pitchFamily="34" charset="0"/>
              </a:rPr>
              <a:t>Norwegian</a:t>
            </a:r>
            <a:r>
              <a:rPr lang="nb-NO" sz="1000" b="0" dirty="0">
                <a:solidFill>
                  <a:prstClr val="white"/>
                </a:solidFill>
                <a:latin typeface="Verdana" pitchFamily="34" charset="0"/>
                <a:cs typeface="Arial" pitchFamily="34" charset="0"/>
              </a:rPr>
              <a:t> </a:t>
            </a:r>
            <a:r>
              <a:rPr lang="en-US" sz="1000" b="0" dirty="0">
                <a:solidFill>
                  <a:prstClr val="white"/>
                </a:solidFill>
                <a:latin typeface="Verdana" pitchFamily="34" charset="0"/>
                <a:cs typeface="Arial" pitchFamily="34" charset="0"/>
              </a:rPr>
              <a:t>Ministry</a:t>
            </a:r>
            <a:r>
              <a:rPr lang="nb-NO" sz="1000" b="0" dirty="0">
                <a:solidFill>
                  <a:prstClr val="white"/>
                </a:solidFill>
                <a:latin typeface="Verdana" pitchFamily="34" charset="0"/>
                <a:cs typeface="Arial" pitchFamily="34" charset="0"/>
              </a:rPr>
              <a:t> </a:t>
            </a:r>
            <a:r>
              <a:rPr lang="nb-NO" sz="1000" b="0" dirty="0" err="1">
                <a:solidFill>
                  <a:prstClr val="white"/>
                </a:solidFill>
                <a:latin typeface="Verdana" pitchFamily="34" charset="0"/>
                <a:cs typeface="Arial" pitchFamily="34" charset="0"/>
              </a:rPr>
              <a:t>of</a:t>
            </a:r>
            <a:r>
              <a:rPr lang="nb-NO" sz="1000" b="0" dirty="0">
                <a:solidFill>
                  <a:prstClr val="white"/>
                </a:solidFill>
                <a:latin typeface="Verdana" pitchFamily="34" charset="0"/>
                <a:cs typeface="Arial" pitchFamily="34" charset="0"/>
              </a:rPr>
              <a:t> Petroleum and Energy</a:t>
            </a:r>
          </a:p>
        </p:txBody>
      </p:sp>
      <p:sp>
        <p:nvSpPr>
          <p:cNvPr id="10" name="TekstSylinder 3"/>
          <p:cNvSpPr txBox="1"/>
          <p:nvPr userDrawn="1"/>
        </p:nvSpPr>
        <p:spPr>
          <a:xfrm>
            <a:off x="-2160588" y="4375150"/>
            <a:ext cx="1836738" cy="1570038"/>
          </a:xfrm>
          <a:prstGeom prst="rect">
            <a:avLst/>
          </a:prstGeom>
          <a:noFill/>
        </p:spPr>
        <p:txBody>
          <a:bodyPr>
            <a:spAutoFit/>
          </a:bodyPr>
          <a:lstStyle/>
          <a:p>
            <a:pPr>
              <a:defRPr/>
            </a:pPr>
            <a:r>
              <a:rPr lang="nb-NO" sz="1200" dirty="0">
                <a:solidFill>
                  <a:prstClr val="black"/>
                </a:solidFill>
                <a:latin typeface="Arial" charset="0"/>
                <a:cs typeface="Arial" pitchFamily="34" charset="0"/>
              </a:rPr>
              <a:t>Tips bunntekst:</a:t>
            </a:r>
          </a:p>
          <a:p>
            <a:pPr>
              <a:defRPr/>
            </a:pPr>
            <a:r>
              <a:rPr lang="nb-NO" sz="1200" b="0" dirty="0">
                <a:solidFill>
                  <a:prstClr val="black"/>
                </a:solidFill>
                <a:latin typeface="Arial" charset="0"/>
                <a:cs typeface="Arial" pitchFamily="34" charset="0"/>
              </a:rPr>
              <a:t>For å få  bort sidenummer, dato, samt redigere tittel på presentasjon:</a:t>
            </a:r>
          </a:p>
          <a:p>
            <a:pPr>
              <a:defRPr/>
            </a:pPr>
            <a:r>
              <a:rPr lang="nb-NO" sz="1200" b="0" dirty="0">
                <a:solidFill>
                  <a:prstClr val="black"/>
                </a:solidFill>
                <a:latin typeface="Arial" charset="0"/>
                <a:cs typeface="Arial" pitchFamily="34" charset="0"/>
              </a:rPr>
              <a:t>Klikk  på</a:t>
            </a:r>
          </a:p>
          <a:p>
            <a:pPr>
              <a:defRPr/>
            </a:pPr>
            <a:r>
              <a:rPr lang="nb-NO" sz="1200" b="0" dirty="0">
                <a:solidFill>
                  <a:prstClr val="black"/>
                </a:solidFill>
                <a:latin typeface="Arial" charset="0"/>
                <a:cs typeface="Arial" pitchFamily="34" charset="0"/>
              </a:rPr>
              <a:t>”Sett Inn” -&gt; Topp og bunntekst -&gt; Huk av for ønsket tekst.</a:t>
            </a:r>
          </a:p>
        </p:txBody>
      </p:sp>
      <p:cxnSp>
        <p:nvCxnSpPr>
          <p:cNvPr id="11" name="Vinkel 4"/>
          <p:cNvCxnSpPr/>
          <p:nvPr userDrawn="1"/>
        </p:nvCxnSpPr>
        <p:spPr>
          <a:xfrm>
            <a:off x="-1247775" y="5984875"/>
            <a:ext cx="896937" cy="647700"/>
          </a:xfrm>
          <a:prstGeom prst="bentConnector3">
            <a:avLst>
              <a:gd name="adj1" fmla="val 50000"/>
            </a:avLst>
          </a:prstGeom>
          <a:ln w="127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kstSylinder 5"/>
          <p:cNvSpPr txBox="1"/>
          <p:nvPr userDrawn="1"/>
        </p:nvSpPr>
        <p:spPr>
          <a:xfrm>
            <a:off x="-71438" y="-276225"/>
            <a:ext cx="4175126" cy="276225"/>
          </a:xfrm>
          <a:prstGeom prst="rect">
            <a:avLst/>
          </a:prstGeom>
          <a:noFill/>
        </p:spPr>
        <p:txBody>
          <a:bodyPr>
            <a:spAutoFit/>
          </a:bodyPr>
          <a:lstStyle/>
          <a:p>
            <a:pPr>
              <a:defRPr/>
            </a:pPr>
            <a:r>
              <a:rPr lang="nb-NO" sz="1200" b="0" dirty="0">
                <a:solidFill>
                  <a:prstClr val="black"/>
                </a:solidFill>
                <a:latin typeface="Arial" charset="0"/>
                <a:cs typeface="Arial" pitchFamily="34" charset="0"/>
              </a:rPr>
              <a:t>Engelsk </a:t>
            </a:r>
            <a:r>
              <a:rPr lang="nb-NO" sz="1200" b="0" dirty="0" err="1">
                <a:solidFill>
                  <a:prstClr val="black"/>
                </a:solidFill>
                <a:latin typeface="Arial" charset="0"/>
                <a:cs typeface="Arial" pitchFamily="34" charset="0"/>
              </a:rPr>
              <a:t>mal:Tekst</a:t>
            </a:r>
            <a:r>
              <a:rPr lang="nb-NO" sz="1200" b="0" dirty="0">
                <a:solidFill>
                  <a:prstClr val="black"/>
                </a:solidFill>
                <a:latin typeface="Arial" charset="0"/>
                <a:cs typeface="Arial" pitchFamily="34" charset="0"/>
              </a:rPr>
              <a:t> med </a:t>
            </a:r>
            <a:r>
              <a:rPr lang="nb-NO" sz="1200" b="0" dirty="0" err="1">
                <a:solidFill>
                  <a:prstClr val="black"/>
                </a:solidFill>
                <a:latin typeface="Arial" charset="0"/>
                <a:cs typeface="Arial" pitchFamily="34" charset="0"/>
              </a:rPr>
              <a:t>kulepunkter</a:t>
            </a:r>
            <a:endParaRPr lang="nb-NO" sz="1200" b="0" dirty="0">
              <a:solidFill>
                <a:prstClr val="black"/>
              </a:solidFill>
              <a:latin typeface="Arial" charset="0"/>
              <a:cs typeface="Arial" pitchFamily="34" charset="0"/>
            </a:endParaRPr>
          </a:p>
        </p:txBody>
      </p:sp>
      <p:sp>
        <p:nvSpPr>
          <p:cNvPr id="13" name="TekstSylinder 6"/>
          <p:cNvSpPr txBox="1"/>
          <p:nvPr userDrawn="1"/>
        </p:nvSpPr>
        <p:spPr>
          <a:xfrm>
            <a:off x="-2197100" y="1592263"/>
            <a:ext cx="1836737" cy="1016000"/>
          </a:xfrm>
          <a:prstGeom prst="rect">
            <a:avLst/>
          </a:prstGeom>
          <a:noFill/>
        </p:spPr>
        <p:txBody>
          <a:bodyPr>
            <a:spAutoFit/>
          </a:bodyPr>
          <a:lstStyle/>
          <a:p>
            <a:pPr>
              <a:defRPr/>
            </a:pPr>
            <a:r>
              <a:rPr lang="nb-NO" sz="1200" dirty="0">
                <a:solidFill>
                  <a:prstClr val="black"/>
                </a:solidFill>
                <a:latin typeface="Arial" charset="0"/>
                <a:cs typeface="Arial" pitchFamily="34" charset="0"/>
              </a:rPr>
              <a:t>Tips engelsk stavekontroll:</a:t>
            </a:r>
          </a:p>
          <a:p>
            <a:pPr>
              <a:defRPr/>
            </a:pPr>
            <a:r>
              <a:rPr lang="nb-NO" sz="1200" b="0" dirty="0">
                <a:solidFill>
                  <a:prstClr val="black"/>
                </a:solidFill>
                <a:latin typeface="Arial" charset="0"/>
                <a:cs typeface="Arial" pitchFamily="34" charset="0"/>
              </a:rPr>
              <a:t>Klikk fane ”se gjennom”, klikk i tekstfeltet og huk av for engelsk under ”språk”</a:t>
            </a:r>
          </a:p>
        </p:txBody>
      </p:sp>
      <p:sp>
        <p:nvSpPr>
          <p:cNvPr id="22536" name="Plassholder for tittel 1"/>
          <p:cNvSpPr>
            <a:spLocks noGrp="1"/>
          </p:cNvSpPr>
          <p:nvPr>
            <p:ph type="title"/>
          </p:nvPr>
        </p:nvSpPr>
        <p:spPr bwMode="auto">
          <a:xfrm>
            <a:off x="719138" y="296863"/>
            <a:ext cx="76327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nb-NO" smtClean="0"/>
              <a:t>Klikk for å redigere tittelstil</a:t>
            </a:r>
          </a:p>
        </p:txBody>
      </p:sp>
      <p:sp>
        <p:nvSpPr>
          <p:cNvPr id="22537" name="Plassholder for tekst 2"/>
          <p:cNvSpPr>
            <a:spLocks noGrp="1"/>
          </p:cNvSpPr>
          <p:nvPr>
            <p:ph type="body" idx="1"/>
          </p:nvPr>
        </p:nvSpPr>
        <p:spPr bwMode="auto">
          <a:xfrm>
            <a:off x="720725" y="1592263"/>
            <a:ext cx="7631113"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14" name="Plassholder for dato 3"/>
          <p:cNvSpPr>
            <a:spLocks noGrp="1"/>
          </p:cNvSpPr>
          <p:nvPr>
            <p:ph type="dt" sz="half" idx="2"/>
          </p:nvPr>
        </p:nvSpPr>
        <p:spPr>
          <a:xfrm>
            <a:off x="4094163" y="6453188"/>
            <a:ext cx="2133600" cy="355600"/>
          </a:xfrm>
          <a:prstGeom prst="rect">
            <a:avLst/>
          </a:prstGeom>
        </p:spPr>
        <p:txBody>
          <a:bodyPr vert="horz" lIns="91440" tIns="45720" rIns="91440" bIns="45720" rtlCol="0" anchor="ctr"/>
          <a:lstStyle>
            <a:lvl1pPr fontAlgn="auto">
              <a:spcBef>
                <a:spcPts val="0"/>
              </a:spcBef>
              <a:spcAft>
                <a:spcPts val="0"/>
              </a:spcAft>
              <a:defRPr sz="1000">
                <a:solidFill>
                  <a:prstClr val="white"/>
                </a:solidFill>
                <a:latin typeface="+mn-lt"/>
                <a:cs typeface="+mn-cs"/>
              </a:defRPr>
            </a:lvl1pPr>
          </a:lstStyle>
          <a:p>
            <a:pPr>
              <a:defRPr/>
            </a:pPr>
            <a:fld id="{E9E91290-C508-4726-9DCE-1C4D4F90D942}" type="datetime4">
              <a:rPr lang="nb-NO" b="0"/>
              <a:pPr>
                <a:defRPr/>
              </a:pPr>
              <a:t>19. april 2014</a:t>
            </a:fld>
            <a:endParaRPr lang="nb-NO" b="0" dirty="0"/>
          </a:p>
        </p:txBody>
      </p:sp>
      <p:sp>
        <p:nvSpPr>
          <p:cNvPr id="15" name="Plassholder for bunntekst 4"/>
          <p:cNvSpPr>
            <a:spLocks noGrp="1"/>
          </p:cNvSpPr>
          <p:nvPr>
            <p:ph type="ftr" sz="quarter" idx="3"/>
          </p:nvPr>
        </p:nvSpPr>
        <p:spPr>
          <a:xfrm>
            <a:off x="719138" y="6453188"/>
            <a:ext cx="2895600" cy="355600"/>
          </a:xfrm>
          <a:prstGeom prst="rect">
            <a:avLst/>
          </a:prstGeom>
        </p:spPr>
        <p:txBody>
          <a:bodyPr vert="horz" lIns="91440" tIns="45720" rIns="91440" bIns="45720" rtlCol="0" anchor="ctr"/>
          <a:lstStyle>
            <a:lvl1pPr fontAlgn="auto">
              <a:spcBef>
                <a:spcPts val="0"/>
              </a:spcBef>
              <a:spcAft>
                <a:spcPts val="0"/>
              </a:spcAft>
              <a:defRPr sz="1000">
                <a:solidFill>
                  <a:prstClr val="white"/>
                </a:solidFill>
                <a:latin typeface="+mn-lt"/>
                <a:cs typeface="+mn-cs"/>
              </a:defRPr>
            </a:lvl1pPr>
          </a:lstStyle>
          <a:p>
            <a:pPr>
              <a:defRPr/>
            </a:pPr>
            <a:r>
              <a:rPr lang="nb-NO" b="0"/>
              <a:t>Tittel på presentasjon</a:t>
            </a:r>
          </a:p>
        </p:txBody>
      </p:sp>
      <p:sp>
        <p:nvSpPr>
          <p:cNvPr id="16" name="Plassholder for lysbildenummer 5"/>
          <p:cNvSpPr>
            <a:spLocks noGrp="1"/>
          </p:cNvSpPr>
          <p:nvPr>
            <p:ph type="sldNum" sz="quarter" idx="4"/>
          </p:nvPr>
        </p:nvSpPr>
        <p:spPr>
          <a:xfrm>
            <a:off x="0" y="6453188"/>
            <a:ext cx="539750" cy="355600"/>
          </a:xfrm>
          <a:prstGeom prst="rect">
            <a:avLst/>
          </a:prstGeom>
        </p:spPr>
        <p:txBody>
          <a:bodyPr vert="horz" lIns="91440" tIns="45720" rIns="91440" bIns="45720" rtlCol="0" anchor="ctr"/>
          <a:lstStyle>
            <a:lvl1pPr algn="r" fontAlgn="auto">
              <a:spcBef>
                <a:spcPts val="0"/>
              </a:spcBef>
              <a:spcAft>
                <a:spcPts val="0"/>
              </a:spcAft>
              <a:defRPr sz="1000">
                <a:solidFill>
                  <a:prstClr val="white"/>
                </a:solidFill>
                <a:latin typeface="+mn-lt"/>
                <a:cs typeface="+mn-cs"/>
              </a:defRPr>
            </a:lvl1pPr>
          </a:lstStyle>
          <a:p>
            <a:pPr>
              <a:defRPr/>
            </a:pPr>
            <a:fld id="{DA6D813E-80E5-4B27-BE46-9FA12A27386B}" type="slidenum">
              <a:rPr lang="nb-NO" b="0"/>
              <a:pPr>
                <a:defRPr/>
              </a:pPr>
              <a:t>‹#›</a:t>
            </a:fld>
            <a:endParaRPr lang="nb-NO" b="0" dirty="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Verdana" pitchFamily="34" charset="0"/>
        </a:defRPr>
      </a:lvl2pPr>
      <a:lvl3pPr algn="l" rtl="0" eaLnBrk="0" fontAlgn="base" hangingPunct="0">
        <a:spcBef>
          <a:spcPct val="0"/>
        </a:spcBef>
        <a:spcAft>
          <a:spcPct val="0"/>
        </a:spcAft>
        <a:defRPr sz="3200">
          <a:solidFill>
            <a:schemeClr val="tx1"/>
          </a:solidFill>
          <a:latin typeface="Verdana" pitchFamily="34" charset="0"/>
        </a:defRPr>
      </a:lvl3pPr>
      <a:lvl4pPr algn="l" rtl="0" eaLnBrk="0" fontAlgn="base" hangingPunct="0">
        <a:spcBef>
          <a:spcPct val="0"/>
        </a:spcBef>
        <a:spcAft>
          <a:spcPct val="0"/>
        </a:spcAft>
        <a:defRPr sz="3200">
          <a:solidFill>
            <a:schemeClr val="tx1"/>
          </a:solidFill>
          <a:latin typeface="Verdana" pitchFamily="34" charset="0"/>
        </a:defRPr>
      </a:lvl4pPr>
      <a:lvl5pPr algn="l" rtl="0" eaLnBrk="0" fontAlgn="base" hangingPunct="0">
        <a:spcBef>
          <a:spcPct val="0"/>
        </a:spcBef>
        <a:spcAft>
          <a:spcPct val="0"/>
        </a:spcAft>
        <a:defRPr sz="3200">
          <a:solidFill>
            <a:schemeClr val="tx1"/>
          </a:solidFill>
          <a:latin typeface="Verdana" pitchFamily="34" charset="0"/>
        </a:defRPr>
      </a:lvl5pPr>
      <a:lvl6pPr marL="457200" algn="l" rtl="0" eaLnBrk="0" fontAlgn="base" hangingPunct="0">
        <a:spcBef>
          <a:spcPct val="0"/>
        </a:spcBef>
        <a:spcAft>
          <a:spcPct val="0"/>
        </a:spcAft>
        <a:defRPr sz="3200">
          <a:solidFill>
            <a:schemeClr val="tx1"/>
          </a:solidFill>
          <a:latin typeface="Verdana" pitchFamily="34" charset="0"/>
        </a:defRPr>
      </a:lvl6pPr>
      <a:lvl7pPr marL="914400" algn="l" rtl="0" eaLnBrk="0" fontAlgn="base" hangingPunct="0">
        <a:spcBef>
          <a:spcPct val="0"/>
        </a:spcBef>
        <a:spcAft>
          <a:spcPct val="0"/>
        </a:spcAft>
        <a:defRPr sz="3200">
          <a:solidFill>
            <a:schemeClr val="tx1"/>
          </a:solidFill>
          <a:latin typeface="Verdana" pitchFamily="34" charset="0"/>
        </a:defRPr>
      </a:lvl7pPr>
      <a:lvl8pPr marL="1371600" algn="l" rtl="0" eaLnBrk="0" fontAlgn="base" hangingPunct="0">
        <a:spcBef>
          <a:spcPct val="0"/>
        </a:spcBef>
        <a:spcAft>
          <a:spcPct val="0"/>
        </a:spcAft>
        <a:defRPr sz="3200">
          <a:solidFill>
            <a:schemeClr val="tx1"/>
          </a:solidFill>
          <a:latin typeface="Verdana" pitchFamily="34" charset="0"/>
        </a:defRPr>
      </a:lvl8pPr>
      <a:lvl9pPr marL="1828800" algn="l" rtl="0" eaLnBrk="0" fontAlgn="base" hangingPunct="0">
        <a:spcBef>
          <a:spcPct val="0"/>
        </a:spcBef>
        <a:spcAft>
          <a:spcPct val="0"/>
        </a:spcAft>
        <a:defRPr sz="3200">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200">
          <a:solidFill>
            <a:schemeClr val="tx1"/>
          </a:solidFill>
          <a:latin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4pPr>
      <a:lvl5pPr marL="20574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5pPr>
      <a:lvl6pPr marL="25146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ktangel 8"/>
          <p:cNvSpPr/>
          <p:nvPr/>
        </p:nvSpPr>
        <p:spPr>
          <a:xfrm>
            <a:off x="0" y="6345238"/>
            <a:ext cx="9144000" cy="539750"/>
          </a:xfrm>
          <a:prstGeom prst="rect">
            <a:avLst/>
          </a:prstGeom>
          <a:solidFill>
            <a:srgbClr val="525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b-NO" b="0" dirty="0">
              <a:solidFill>
                <a:prstClr val="white"/>
              </a:solidFill>
            </a:endParaRPr>
          </a:p>
        </p:txBody>
      </p:sp>
      <p:sp>
        <p:nvSpPr>
          <p:cNvPr id="8" name="TekstSylinder 7"/>
          <p:cNvSpPr txBox="1"/>
          <p:nvPr/>
        </p:nvSpPr>
        <p:spPr>
          <a:xfrm>
            <a:off x="5688013" y="6510338"/>
            <a:ext cx="3097212" cy="246062"/>
          </a:xfrm>
          <a:prstGeom prst="rect">
            <a:avLst/>
          </a:prstGeom>
          <a:noFill/>
        </p:spPr>
        <p:txBody>
          <a:bodyPr anchor="ctr">
            <a:spAutoFit/>
          </a:bodyPr>
          <a:lstStyle/>
          <a:p>
            <a:pPr algn="r">
              <a:defRPr/>
            </a:pPr>
            <a:r>
              <a:rPr lang="en-US" sz="1000" b="0" dirty="0">
                <a:solidFill>
                  <a:prstClr val="white"/>
                </a:solidFill>
                <a:latin typeface="Verdana" pitchFamily="34" charset="0"/>
                <a:cs typeface="Arial" pitchFamily="34" charset="0"/>
              </a:rPr>
              <a:t>Norwegian</a:t>
            </a:r>
            <a:r>
              <a:rPr lang="nb-NO" sz="1000" b="0" dirty="0">
                <a:solidFill>
                  <a:prstClr val="white"/>
                </a:solidFill>
                <a:latin typeface="Verdana" pitchFamily="34" charset="0"/>
                <a:cs typeface="Arial" pitchFamily="34" charset="0"/>
              </a:rPr>
              <a:t> </a:t>
            </a:r>
            <a:r>
              <a:rPr lang="en-US" sz="1000" b="0" dirty="0">
                <a:solidFill>
                  <a:prstClr val="white"/>
                </a:solidFill>
                <a:latin typeface="Verdana" pitchFamily="34" charset="0"/>
                <a:cs typeface="Arial" pitchFamily="34" charset="0"/>
              </a:rPr>
              <a:t>Ministry</a:t>
            </a:r>
            <a:r>
              <a:rPr lang="nb-NO" sz="1000" b="0" dirty="0">
                <a:solidFill>
                  <a:prstClr val="white"/>
                </a:solidFill>
                <a:latin typeface="Verdana" pitchFamily="34" charset="0"/>
                <a:cs typeface="Arial" pitchFamily="34" charset="0"/>
              </a:rPr>
              <a:t> </a:t>
            </a:r>
            <a:r>
              <a:rPr lang="nb-NO" sz="1000" b="0" dirty="0" err="1">
                <a:solidFill>
                  <a:prstClr val="white"/>
                </a:solidFill>
                <a:latin typeface="Verdana" pitchFamily="34" charset="0"/>
                <a:cs typeface="Arial" pitchFamily="34" charset="0"/>
              </a:rPr>
              <a:t>of</a:t>
            </a:r>
            <a:r>
              <a:rPr lang="nb-NO" sz="1000" b="0" dirty="0">
                <a:solidFill>
                  <a:prstClr val="white"/>
                </a:solidFill>
                <a:latin typeface="Verdana" pitchFamily="34" charset="0"/>
                <a:cs typeface="Arial" pitchFamily="34" charset="0"/>
              </a:rPr>
              <a:t> Petroleum and Energy</a:t>
            </a:r>
          </a:p>
        </p:txBody>
      </p:sp>
      <p:sp>
        <p:nvSpPr>
          <p:cNvPr id="23556" name="Plassholder for tittel 1"/>
          <p:cNvSpPr>
            <a:spLocks noGrp="1"/>
          </p:cNvSpPr>
          <p:nvPr>
            <p:ph type="title"/>
          </p:nvPr>
        </p:nvSpPr>
        <p:spPr bwMode="auto">
          <a:xfrm>
            <a:off x="719138" y="296863"/>
            <a:ext cx="76327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nb-NO" smtClean="0"/>
              <a:t>Klikk for å redigere tittelstil</a:t>
            </a:r>
          </a:p>
        </p:txBody>
      </p:sp>
      <p:sp>
        <p:nvSpPr>
          <p:cNvPr id="23557" name="Plassholder for tekst 2"/>
          <p:cNvSpPr>
            <a:spLocks noGrp="1"/>
          </p:cNvSpPr>
          <p:nvPr>
            <p:ph type="body" idx="1"/>
          </p:nvPr>
        </p:nvSpPr>
        <p:spPr bwMode="auto">
          <a:xfrm>
            <a:off x="720725" y="1592263"/>
            <a:ext cx="7631113"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hdr="0" ftr="0" dt="0"/>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Verdana" pitchFamily="34" charset="0"/>
        </a:defRPr>
      </a:lvl2pPr>
      <a:lvl3pPr algn="l" rtl="0" eaLnBrk="0" fontAlgn="base" hangingPunct="0">
        <a:spcBef>
          <a:spcPct val="0"/>
        </a:spcBef>
        <a:spcAft>
          <a:spcPct val="0"/>
        </a:spcAft>
        <a:defRPr sz="3200">
          <a:solidFill>
            <a:schemeClr val="tx1"/>
          </a:solidFill>
          <a:latin typeface="Verdana" pitchFamily="34" charset="0"/>
        </a:defRPr>
      </a:lvl3pPr>
      <a:lvl4pPr algn="l" rtl="0" eaLnBrk="0" fontAlgn="base" hangingPunct="0">
        <a:spcBef>
          <a:spcPct val="0"/>
        </a:spcBef>
        <a:spcAft>
          <a:spcPct val="0"/>
        </a:spcAft>
        <a:defRPr sz="3200">
          <a:solidFill>
            <a:schemeClr val="tx1"/>
          </a:solidFill>
          <a:latin typeface="Verdana" pitchFamily="34" charset="0"/>
        </a:defRPr>
      </a:lvl4pPr>
      <a:lvl5pPr algn="l" rtl="0" eaLnBrk="0" fontAlgn="base" hangingPunct="0">
        <a:spcBef>
          <a:spcPct val="0"/>
        </a:spcBef>
        <a:spcAft>
          <a:spcPct val="0"/>
        </a:spcAft>
        <a:defRPr sz="3200">
          <a:solidFill>
            <a:schemeClr val="tx1"/>
          </a:solidFill>
          <a:latin typeface="Verdana" pitchFamily="34" charset="0"/>
        </a:defRPr>
      </a:lvl5pPr>
      <a:lvl6pPr marL="457200" algn="l" rtl="0" eaLnBrk="0" fontAlgn="base" hangingPunct="0">
        <a:spcBef>
          <a:spcPct val="0"/>
        </a:spcBef>
        <a:spcAft>
          <a:spcPct val="0"/>
        </a:spcAft>
        <a:defRPr sz="3200">
          <a:solidFill>
            <a:schemeClr val="tx1"/>
          </a:solidFill>
          <a:latin typeface="Verdana" pitchFamily="34" charset="0"/>
        </a:defRPr>
      </a:lvl6pPr>
      <a:lvl7pPr marL="914400" algn="l" rtl="0" eaLnBrk="0" fontAlgn="base" hangingPunct="0">
        <a:spcBef>
          <a:spcPct val="0"/>
        </a:spcBef>
        <a:spcAft>
          <a:spcPct val="0"/>
        </a:spcAft>
        <a:defRPr sz="3200">
          <a:solidFill>
            <a:schemeClr val="tx1"/>
          </a:solidFill>
          <a:latin typeface="Verdana" pitchFamily="34" charset="0"/>
        </a:defRPr>
      </a:lvl7pPr>
      <a:lvl8pPr marL="1371600" algn="l" rtl="0" eaLnBrk="0" fontAlgn="base" hangingPunct="0">
        <a:spcBef>
          <a:spcPct val="0"/>
        </a:spcBef>
        <a:spcAft>
          <a:spcPct val="0"/>
        </a:spcAft>
        <a:defRPr sz="3200">
          <a:solidFill>
            <a:schemeClr val="tx1"/>
          </a:solidFill>
          <a:latin typeface="Verdana" pitchFamily="34" charset="0"/>
        </a:defRPr>
      </a:lvl8pPr>
      <a:lvl9pPr marL="1828800" algn="l" rtl="0" eaLnBrk="0" fontAlgn="base" hangingPunct="0">
        <a:spcBef>
          <a:spcPct val="0"/>
        </a:spcBef>
        <a:spcAft>
          <a:spcPct val="0"/>
        </a:spcAft>
        <a:defRPr sz="3200">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200">
          <a:solidFill>
            <a:schemeClr val="tx1"/>
          </a:solidFill>
          <a:latin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4pPr>
      <a:lvl5pPr marL="20574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5pPr>
      <a:lvl6pPr marL="25146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ktangel 8"/>
          <p:cNvSpPr/>
          <p:nvPr/>
        </p:nvSpPr>
        <p:spPr>
          <a:xfrm>
            <a:off x="0" y="6345238"/>
            <a:ext cx="9144000" cy="539750"/>
          </a:xfrm>
          <a:prstGeom prst="rect">
            <a:avLst/>
          </a:prstGeom>
          <a:solidFill>
            <a:srgbClr val="525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b-NO" b="0" dirty="0">
              <a:solidFill>
                <a:prstClr val="white"/>
              </a:solidFill>
            </a:endParaRPr>
          </a:p>
        </p:txBody>
      </p:sp>
      <p:sp>
        <p:nvSpPr>
          <p:cNvPr id="8" name="TekstSylinder 7"/>
          <p:cNvSpPr txBox="1"/>
          <p:nvPr/>
        </p:nvSpPr>
        <p:spPr>
          <a:xfrm>
            <a:off x="5688013" y="6510338"/>
            <a:ext cx="3097212" cy="246062"/>
          </a:xfrm>
          <a:prstGeom prst="rect">
            <a:avLst/>
          </a:prstGeom>
          <a:noFill/>
        </p:spPr>
        <p:txBody>
          <a:bodyPr anchor="ctr">
            <a:spAutoFit/>
          </a:bodyPr>
          <a:lstStyle/>
          <a:p>
            <a:pPr algn="r">
              <a:defRPr/>
            </a:pPr>
            <a:r>
              <a:rPr lang="en-US" sz="1000" b="0" dirty="0">
                <a:solidFill>
                  <a:prstClr val="white"/>
                </a:solidFill>
                <a:latin typeface="Verdana" pitchFamily="34" charset="0"/>
                <a:cs typeface="Arial" pitchFamily="34" charset="0"/>
              </a:rPr>
              <a:t>Norwegian</a:t>
            </a:r>
            <a:r>
              <a:rPr lang="nb-NO" sz="1000" b="0" dirty="0">
                <a:solidFill>
                  <a:prstClr val="white"/>
                </a:solidFill>
                <a:latin typeface="Verdana" pitchFamily="34" charset="0"/>
                <a:cs typeface="Arial" pitchFamily="34" charset="0"/>
              </a:rPr>
              <a:t> </a:t>
            </a:r>
            <a:r>
              <a:rPr lang="en-US" sz="1000" b="0" dirty="0">
                <a:solidFill>
                  <a:prstClr val="white"/>
                </a:solidFill>
                <a:latin typeface="Verdana" pitchFamily="34" charset="0"/>
                <a:cs typeface="Arial" pitchFamily="34" charset="0"/>
              </a:rPr>
              <a:t>Ministry</a:t>
            </a:r>
            <a:r>
              <a:rPr lang="nb-NO" sz="1000" b="0" dirty="0">
                <a:solidFill>
                  <a:prstClr val="white"/>
                </a:solidFill>
                <a:latin typeface="Verdana" pitchFamily="34" charset="0"/>
                <a:cs typeface="Arial" pitchFamily="34" charset="0"/>
              </a:rPr>
              <a:t> </a:t>
            </a:r>
            <a:r>
              <a:rPr lang="nb-NO" sz="1000" b="0" dirty="0" err="1">
                <a:solidFill>
                  <a:prstClr val="white"/>
                </a:solidFill>
                <a:latin typeface="Verdana" pitchFamily="34" charset="0"/>
                <a:cs typeface="Arial" pitchFamily="34" charset="0"/>
              </a:rPr>
              <a:t>of</a:t>
            </a:r>
            <a:r>
              <a:rPr lang="nb-NO" sz="1000" b="0" dirty="0">
                <a:solidFill>
                  <a:prstClr val="white"/>
                </a:solidFill>
                <a:latin typeface="Verdana" pitchFamily="34" charset="0"/>
                <a:cs typeface="Arial" pitchFamily="34" charset="0"/>
              </a:rPr>
              <a:t> Petroleum and Energy</a:t>
            </a:r>
          </a:p>
        </p:txBody>
      </p:sp>
      <p:sp>
        <p:nvSpPr>
          <p:cNvPr id="10" name="TekstSylinder 4"/>
          <p:cNvSpPr txBox="1"/>
          <p:nvPr userDrawn="1"/>
        </p:nvSpPr>
        <p:spPr>
          <a:xfrm>
            <a:off x="-2160588" y="5113338"/>
            <a:ext cx="2016125" cy="1016000"/>
          </a:xfrm>
          <a:prstGeom prst="rect">
            <a:avLst/>
          </a:prstGeom>
          <a:noFill/>
        </p:spPr>
        <p:txBody>
          <a:bodyPr>
            <a:spAutoFit/>
          </a:bodyPr>
          <a:lstStyle/>
          <a:p>
            <a:pPr>
              <a:defRPr/>
            </a:pPr>
            <a:r>
              <a:rPr lang="nb-NO" sz="1200" dirty="0">
                <a:solidFill>
                  <a:prstClr val="black"/>
                </a:solidFill>
                <a:latin typeface="Arial" charset="0"/>
                <a:cs typeface="Arial" pitchFamily="34" charset="0"/>
              </a:rPr>
              <a:t>Tips  farger:</a:t>
            </a:r>
          </a:p>
          <a:p>
            <a:pPr>
              <a:defRPr/>
            </a:pPr>
            <a:r>
              <a:rPr lang="nb-NO" sz="1200" b="0" dirty="0">
                <a:solidFill>
                  <a:prstClr val="black"/>
                </a:solidFill>
                <a:latin typeface="Arial" charset="0"/>
                <a:cs typeface="Arial" pitchFamily="34" charset="0"/>
              </a:rPr>
              <a:t>OEDs fargepalett er lagt inn i malen og vil brukes automatisk i diagrammer og grafer</a:t>
            </a:r>
          </a:p>
        </p:txBody>
      </p:sp>
      <p:sp>
        <p:nvSpPr>
          <p:cNvPr id="11" name="TekstSylinder 5"/>
          <p:cNvSpPr txBox="1"/>
          <p:nvPr userDrawn="1"/>
        </p:nvSpPr>
        <p:spPr>
          <a:xfrm>
            <a:off x="-71438" y="-304800"/>
            <a:ext cx="7596188" cy="277812"/>
          </a:xfrm>
          <a:prstGeom prst="rect">
            <a:avLst/>
          </a:prstGeom>
          <a:noFill/>
        </p:spPr>
        <p:txBody>
          <a:bodyPr>
            <a:spAutoFit/>
          </a:bodyPr>
          <a:lstStyle/>
          <a:p>
            <a:pPr>
              <a:defRPr/>
            </a:pPr>
            <a:r>
              <a:rPr lang="nb-NO" sz="1200" b="0" dirty="0">
                <a:solidFill>
                  <a:prstClr val="black"/>
                </a:solidFill>
                <a:latin typeface="Arial" charset="0"/>
                <a:cs typeface="Arial" pitchFamily="34" charset="0"/>
              </a:rPr>
              <a:t>Engelsk mal: To innholdsdeler - Sammenlikning</a:t>
            </a:r>
          </a:p>
        </p:txBody>
      </p:sp>
      <p:sp>
        <p:nvSpPr>
          <p:cNvPr id="24582" name="Plassholder for tittel 1"/>
          <p:cNvSpPr>
            <a:spLocks noGrp="1"/>
          </p:cNvSpPr>
          <p:nvPr>
            <p:ph type="title"/>
          </p:nvPr>
        </p:nvSpPr>
        <p:spPr bwMode="auto">
          <a:xfrm>
            <a:off x="719138" y="296863"/>
            <a:ext cx="76327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nb-NO" smtClean="0"/>
              <a:t>Klikk for å redigere tittelstil</a:t>
            </a:r>
          </a:p>
        </p:txBody>
      </p:sp>
      <p:sp>
        <p:nvSpPr>
          <p:cNvPr id="24583" name="Plassholder for tekst 2"/>
          <p:cNvSpPr>
            <a:spLocks noGrp="1"/>
          </p:cNvSpPr>
          <p:nvPr>
            <p:ph type="body" idx="1"/>
          </p:nvPr>
        </p:nvSpPr>
        <p:spPr bwMode="auto">
          <a:xfrm>
            <a:off x="720725" y="1592263"/>
            <a:ext cx="7631113"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12" name="Plassholder for dato 3"/>
          <p:cNvSpPr>
            <a:spLocks noGrp="1"/>
          </p:cNvSpPr>
          <p:nvPr>
            <p:ph type="dt" sz="half" idx="2"/>
          </p:nvPr>
        </p:nvSpPr>
        <p:spPr>
          <a:xfrm>
            <a:off x="4094163" y="6453188"/>
            <a:ext cx="2133600" cy="355600"/>
          </a:xfrm>
          <a:prstGeom prst="rect">
            <a:avLst/>
          </a:prstGeom>
        </p:spPr>
        <p:txBody>
          <a:bodyPr vert="horz" lIns="91440" tIns="45720" rIns="91440" bIns="45720" rtlCol="0" anchor="ctr"/>
          <a:lstStyle>
            <a:lvl1pPr fontAlgn="auto">
              <a:spcBef>
                <a:spcPts val="0"/>
              </a:spcBef>
              <a:spcAft>
                <a:spcPts val="0"/>
              </a:spcAft>
              <a:defRPr sz="1000">
                <a:solidFill>
                  <a:prstClr val="white"/>
                </a:solidFill>
                <a:latin typeface="+mn-lt"/>
                <a:cs typeface="+mn-cs"/>
              </a:defRPr>
            </a:lvl1pPr>
          </a:lstStyle>
          <a:p>
            <a:pPr>
              <a:defRPr/>
            </a:pPr>
            <a:fld id="{2672F438-16E8-4A9D-8014-904A683614FE}" type="datetime4">
              <a:rPr lang="nb-NO" b="0"/>
              <a:pPr>
                <a:defRPr/>
              </a:pPr>
              <a:t>19. april 2014</a:t>
            </a:fld>
            <a:endParaRPr lang="nb-NO" b="0" dirty="0"/>
          </a:p>
        </p:txBody>
      </p:sp>
      <p:sp>
        <p:nvSpPr>
          <p:cNvPr id="13" name="Plassholder for bunntekst 4"/>
          <p:cNvSpPr>
            <a:spLocks noGrp="1"/>
          </p:cNvSpPr>
          <p:nvPr>
            <p:ph type="ftr" sz="quarter" idx="3"/>
          </p:nvPr>
        </p:nvSpPr>
        <p:spPr>
          <a:xfrm>
            <a:off x="719138" y="6453188"/>
            <a:ext cx="2895600" cy="355600"/>
          </a:xfrm>
          <a:prstGeom prst="rect">
            <a:avLst/>
          </a:prstGeom>
        </p:spPr>
        <p:txBody>
          <a:bodyPr vert="horz" lIns="91440" tIns="45720" rIns="91440" bIns="45720" rtlCol="0" anchor="ctr"/>
          <a:lstStyle>
            <a:lvl1pPr fontAlgn="auto">
              <a:spcBef>
                <a:spcPts val="0"/>
              </a:spcBef>
              <a:spcAft>
                <a:spcPts val="0"/>
              </a:spcAft>
              <a:defRPr sz="1000">
                <a:solidFill>
                  <a:prstClr val="white"/>
                </a:solidFill>
                <a:latin typeface="+mn-lt"/>
                <a:cs typeface="+mn-cs"/>
              </a:defRPr>
            </a:lvl1pPr>
          </a:lstStyle>
          <a:p>
            <a:pPr>
              <a:defRPr/>
            </a:pPr>
            <a:r>
              <a:rPr lang="nb-NO" b="0"/>
              <a:t>Tittel på presentasjon</a:t>
            </a:r>
          </a:p>
        </p:txBody>
      </p:sp>
      <p:sp>
        <p:nvSpPr>
          <p:cNvPr id="14" name="Plassholder for lysbildenummer 5"/>
          <p:cNvSpPr>
            <a:spLocks noGrp="1"/>
          </p:cNvSpPr>
          <p:nvPr>
            <p:ph type="sldNum" sz="quarter" idx="4"/>
          </p:nvPr>
        </p:nvSpPr>
        <p:spPr>
          <a:xfrm>
            <a:off x="0" y="6453188"/>
            <a:ext cx="539750" cy="355600"/>
          </a:xfrm>
          <a:prstGeom prst="rect">
            <a:avLst/>
          </a:prstGeom>
        </p:spPr>
        <p:txBody>
          <a:bodyPr vert="horz" lIns="91440" tIns="45720" rIns="91440" bIns="45720" rtlCol="0" anchor="ctr"/>
          <a:lstStyle>
            <a:lvl1pPr algn="r" fontAlgn="auto">
              <a:spcBef>
                <a:spcPts val="0"/>
              </a:spcBef>
              <a:spcAft>
                <a:spcPts val="0"/>
              </a:spcAft>
              <a:defRPr sz="1000">
                <a:solidFill>
                  <a:prstClr val="white"/>
                </a:solidFill>
                <a:latin typeface="+mn-lt"/>
                <a:cs typeface="+mn-cs"/>
              </a:defRPr>
            </a:lvl1pPr>
          </a:lstStyle>
          <a:p>
            <a:pPr>
              <a:defRPr/>
            </a:pPr>
            <a:fld id="{650087FF-E0F6-4AA6-A62D-0AB27CEE857D}" type="slidenum">
              <a:rPr lang="nb-NO" b="0"/>
              <a:pPr>
                <a:defRPr/>
              </a:pPr>
              <a:t>‹#›</a:t>
            </a:fld>
            <a:endParaRPr lang="nb-NO" b="0" dirty="0"/>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hdr="0" ftr="0" dt="0"/>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Verdana" pitchFamily="34" charset="0"/>
        </a:defRPr>
      </a:lvl2pPr>
      <a:lvl3pPr algn="l" rtl="0" eaLnBrk="0" fontAlgn="base" hangingPunct="0">
        <a:spcBef>
          <a:spcPct val="0"/>
        </a:spcBef>
        <a:spcAft>
          <a:spcPct val="0"/>
        </a:spcAft>
        <a:defRPr sz="3200">
          <a:solidFill>
            <a:schemeClr val="tx1"/>
          </a:solidFill>
          <a:latin typeface="Verdana" pitchFamily="34" charset="0"/>
        </a:defRPr>
      </a:lvl3pPr>
      <a:lvl4pPr algn="l" rtl="0" eaLnBrk="0" fontAlgn="base" hangingPunct="0">
        <a:spcBef>
          <a:spcPct val="0"/>
        </a:spcBef>
        <a:spcAft>
          <a:spcPct val="0"/>
        </a:spcAft>
        <a:defRPr sz="3200">
          <a:solidFill>
            <a:schemeClr val="tx1"/>
          </a:solidFill>
          <a:latin typeface="Verdana" pitchFamily="34" charset="0"/>
        </a:defRPr>
      </a:lvl4pPr>
      <a:lvl5pPr algn="l" rtl="0" eaLnBrk="0" fontAlgn="base" hangingPunct="0">
        <a:spcBef>
          <a:spcPct val="0"/>
        </a:spcBef>
        <a:spcAft>
          <a:spcPct val="0"/>
        </a:spcAft>
        <a:defRPr sz="3200">
          <a:solidFill>
            <a:schemeClr val="tx1"/>
          </a:solidFill>
          <a:latin typeface="Verdana" pitchFamily="34" charset="0"/>
        </a:defRPr>
      </a:lvl5pPr>
      <a:lvl6pPr marL="457200" algn="l" rtl="0" eaLnBrk="0" fontAlgn="base" hangingPunct="0">
        <a:spcBef>
          <a:spcPct val="0"/>
        </a:spcBef>
        <a:spcAft>
          <a:spcPct val="0"/>
        </a:spcAft>
        <a:defRPr sz="3200">
          <a:solidFill>
            <a:schemeClr val="tx1"/>
          </a:solidFill>
          <a:latin typeface="Verdana" pitchFamily="34" charset="0"/>
        </a:defRPr>
      </a:lvl6pPr>
      <a:lvl7pPr marL="914400" algn="l" rtl="0" eaLnBrk="0" fontAlgn="base" hangingPunct="0">
        <a:spcBef>
          <a:spcPct val="0"/>
        </a:spcBef>
        <a:spcAft>
          <a:spcPct val="0"/>
        </a:spcAft>
        <a:defRPr sz="3200">
          <a:solidFill>
            <a:schemeClr val="tx1"/>
          </a:solidFill>
          <a:latin typeface="Verdana" pitchFamily="34" charset="0"/>
        </a:defRPr>
      </a:lvl7pPr>
      <a:lvl8pPr marL="1371600" algn="l" rtl="0" eaLnBrk="0" fontAlgn="base" hangingPunct="0">
        <a:spcBef>
          <a:spcPct val="0"/>
        </a:spcBef>
        <a:spcAft>
          <a:spcPct val="0"/>
        </a:spcAft>
        <a:defRPr sz="3200">
          <a:solidFill>
            <a:schemeClr val="tx1"/>
          </a:solidFill>
          <a:latin typeface="Verdana" pitchFamily="34" charset="0"/>
        </a:defRPr>
      </a:lvl8pPr>
      <a:lvl9pPr marL="1828800" algn="l" rtl="0" eaLnBrk="0" fontAlgn="base" hangingPunct="0">
        <a:spcBef>
          <a:spcPct val="0"/>
        </a:spcBef>
        <a:spcAft>
          <a:spcPct val="0"/>
        </a:spcAft>
        <a:defRPr sz="3200">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200">
          <a:solidFill>
            <a:schemeClr val="tx1"/>
          </a:solidFill>
          <a:latin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4pPr>
      <a:lvl5pPr marL="20574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5pPr>
      <a:lvl6pPr marL="25146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smtClean="0"/>
              <a:t>Klikk for å redigere tittelstil</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nb-NO">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nb-NO">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2F842C94-FAE0-4548-A80D-5DBF79CCDCC6}" type="slidenum">
              <a:rPr lang="nb-NO">
                <a:solidFill>
                  <a:srgbClr val="000000"/>
                </a:solidFill>
              </a:rPr>
              <a:pPr>
                <a:defRPr/>
              </a:pPr>
              <a:t>‹#›</a:t>
            </a:fld>
            <a:endParaRPr lang="nb-NO">
              <a:solidFill>
                <a:srgbClr val="000000"/>
              </a:solidFill>
            </a:endParaRPr>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ktangel 8"/>
          <p:cNvSpPr/>
          <p:nvPr/>
        </p:nvSpPr>
        <p:spPr>
          <a:xfrm>
            <a:off x="0" y="6345238"/>
            <a:ext cx="9144000" cy="539750"/>
          </a:xfrm>
          <a:prstGeom prst="rect">
            <a:avLst/>
          </a:prstGeom>
          <a:solidFill>
            <a:srgbClr val="525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b-NO" b="0" dirty="0">
              <a:solidFill>
                <a:prstClr val="white"/>
              </a:solidFill>
            </a:endParaRPr>
          </a:p>
        </p:txBody>
      </p:sp>
      <p:sp>
        <p:nvSpPr>
          <p:cNvPr id="8" name="TekstSylinder 7"/>
          <p:cNvSpPr txBox="1"/>
          <p:nvPr/>
        </p:nvSpPr>
        <p:spPr>
          <a:xfrm>
            <a:off x="5688013" y="6510338"/>
            <a:ext cx="3097212" cy="246062"/>
          </a:xfrm>
          <a:prstGeom prst="rect">
            <a:avLst/>
          </a:prstGeom>
          <a:noFill/>
        </p:spPr>
        <p:txBody>
          <a:bodyPr anchor="ctr">
            <a:spAutoFit/>
          </a:bodyPr>
          <a:lstStyle/>
          <a:p>
            <a:pPr algn="r">
              <a:defRPr/>
            </a:pPr>
            <a:r>
              <a:rPr lang="en-US" sz="1000" b="0" dirty="0">
                <a:solidFill>
                  <a:prstClr val="white"/>
                </a:solidFill>
                <a:latin typeface="Verdana" pitchFamily="34" charset="0"/>
                <a:cs typeface="Arial" pitchFamily="34" charset="0"/>
              </a:rPr>
              <a:t>Norwegian</a:t>
            </a:r>
            <a:r>
              <a:rPr lang="nb-NO" sz="1000" b="0" dirty="0">
                <a:solidFill>
                  <a:prstClr val="white"/>
                </a:solidFill>
                <a:latin typeface="Verdana" pitchFamily="34" charset="0"/>
                <a:cs typeface="Arial" pitchFamily="34" charset="0"/>
              </a:rPr>
              <a:t> </a:t>
            </a:r>
            <a:r>
              <a:rPr lang="en-US" sz="1000" b="0" dirty="0">
                <a:solidFill>
                  <a:prstClr val="white"/>
                </a:solidFill>
                <a:latin typeface="Verdana" pitchFamily="34" charset="0"/>
                <a:cs typeface="Arial" pitchFamily="34" charset="0"/>
              </a:rPr>
              <a:t>Ministry</a:t>
            </a:r>
            <a:r>
              <a:rPr lang="nb-NO" sz="1000" b="0" dirty="0">
                <a:solidFill>
                  <a:prstClr val="white"/>
                </a:solidFill>
                <a:latin typeface="Verdana" pitchFamily="34" charset="0"/>
                <a:cs typeface="Arial" pitchFamily="34" charset="0"/>
              </a:rPr>
              <a:t> </a:t>
            </a:r>
            <a:r>
              <a:rPr lang="nb-NO" sz="1000" b="0" dirty="0" err="1">
                <a:solidFill>
                  <a:prstClr val="white"/>
                </a:solidFill>
                <a:latin typeface="Verdana" pitchFamily="34" charset="0"/>
                <a:cs typeface="Arial" pitchFamily="34" charset="0"/>
              </a:rPr>
              <a:t>of</a:t>
            </a:r>
            <a:r>
              <a:rPr lang="nb-NO" sz="1000" b="0" dirty="0">
                <a:solidFill>
                  <a:prstClr val="white"/>
                </a:solidFill>
                <a:latin typeface="Verdana" pitchFamily="34" charset="0"/>
                <a:cs typeface="Arial" pitchFamily="34" charset="0"/>
              </a:rPr>
              <a:t> Petroleum and Energy</a:t>
            </a:r>
          </a:p>
        </p:txBody>
      </p:sp>
      <p:sp>
        <p:nvSpPr>
          <p:cNvPr id="10" name="TekstSylinder 3"/>
          <p:cNvSpPr txBox="1"/>
          <p:nvPr userDrawn="1"/>
        </p:nvSpPr>
        <p:spPr>
          <a:xfrm>
            <a:off x="-2160588" y="4375150"/>
            <a:ext cx="1836738" cy="1570038"/>
          </a:xfrm>
          <a:prstGeom prst="rect">
            <a:avLst/>
          </a:prstGeom>
          <a:noFill/>
        </p:spPr>
        <p:txBody>
          <a:bodyPr>
            <a:spAutoFit/>
          </a:bodyPr>
          <a:lstStyle/>
          <a:p>
            <a:pPr>
              <a:defRPr/>
            </a:pPr>
            <a:r>
              <a:rPr lang="nb-NO" sz="1200" dirty="0">
                <a:solidFill>
                  <a:prstClr val="black"/>
                </a:solidFill>
                <a:latin typeface="Arial" charset="0"/>
                <a:cs typeface="Arial" pitchFamily="34" charset="0"/>
              </a:rPr>
              <a:t>Tips bunntekst:</a:t>
            </a:r>
          </a:p>
          <a:p>
            <a:pPr>
              <a:defRPr/>
            </a:pPr>
            <a:r>
              <a:rPr lang="nb-NO" sz="1200" b="0" dirty="0">
                <a:solidFill>
                  <a:prstClr val="black"/>
                </a:solidFill>
                <a:latin typeface="Arial" charset="0"/>
                <a:cs typeface="Arial" pitchFamily="34" charset="0"/>
              </a:rPr>
              <a:t>For å få  bort sidenummer, dato, samt redigere tittel på presentasjon:</a:t>
            </a:r>
          </a:p>
          <a:p>
            <a:pPr>
              <a:defRPr/>
            </a:pPr>
            <a:r>
              <a:rPr lang="nb-NO" sz="1200" b="0" dirty="0">
                <a:solidFill>
                  <a:prstClr val="black"/>
                </a:solidFill>
                <a:latin typeface="Arial" charset="0"/>
                <a:cs typeface="Arial" pitchFamily="34" charset="0"/>
              </a:rPr>
              <a:t>Klikk  på</a:t>
            </a:r>
          </a:p>
          <a:p>
            <a:pPr>
              <a:defRPr/>
            </a:pPr>
            <a:r>
              <a:rPr lang="nb-NO" sz="1200" b="0" dirty="0">
                <a:solidFill>
                  <a:prstClr val="black"/>
                </a:solidFill>
                <a:latin typeface="Arial" charset="0"/>
                <a:cs typeface="Arial" pitchFamily="34" charset="0"/>
              </a:rPr>
              <a:t>”Sett Inn” -&gt; Topp og bunntekst -&gt; Huk av for ønsket tekst.</a:t>
            </a:r>
          </a:p>
        </p:txBody>
      </p:sp>
      <p:cxnSp>
        <p:nvCxnSpPr>
          <p:cNvPr id="11" name="Vinkel 4"/>
          <p:cNvCxnSpPr/>
          <p:nvPr userDrawn="1"/>
        </p:nvCxnSpPr>
        <p:spPr>
          <a:xfrm>
            <a:off x="-1247775" y="5984875"/>
            <a:ext cx="896937" cy="647700"/>
          </a:xfrm>
          <a:prstGeom prst="bentConnector3">
            <a:avLst>
              <a:gd name="adj1" fmla="val 50000"/>
            </a:avLst>
          </a:prstGeom>
          <a:ln w="127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kstSylinder 5"/>
          <p:cNvSpPr txBox="1"/>
          <p:nvPr userDrawn="1"/>
        </p:nvSpPr>
        <p:spPr>
          <a:xfrm>
            <a:off x="-71438" y="-276225"/>
            <a:ext cx="4175126" cy="276225"/>
          </a:xfrm>
          <a:prstGeom prst="rect">
            <a:avLst/>
          </a:prstGeom>
          <a:noFill/>
        </p:spPr>
        <p:txBody>
          <a:bodyPr>
            <a:spAutoFit/>
          </a:bodyPr>
          <a:lstStyle/>
          <a:p>
            <a:pPr>
              <a:defRPr/>
            </a:pPr>
            <a:r>
              <a:rPr lang="nb-NO" sz="1200" b="0" dirty="0">
                <a:solidFill>
                  <a:prstClr val="black"/>
                </a:solidFill>
                <a:latin typeface="Arial" charset="0"/>
                <a:cs typeface="Arial" pitchFamily="34" charset="0"/>
              </a:rPr>
              <a:t>Engelsk </a:t>
            </a:r>
            <a:r>
              <a:rPr lang="nb-NO" sz="1200" b="0" dirty="0" err="1">
                <a:solidFill>
                  <a:prstClr val="black"/>
                </a:solidFill>
                <a:latin typeface="Arial" charset="0"/>
                <a:cs typeface="Arial" pitchFamily="34" charset="0"/>
              </a:rPr>
              <a:t>mal:Tekst</a:t>
            </a:r>
            <a:r>
              <a:rPr lang="nb-NO" sz="1200" b="0" dirty="0">
                <a:solidFill>
                  <a:prstClr val="black"/>
                </a:solidFill>
                <a:latin typeface="Arial" charset="0"/>
                <a:cs typeface="Arial" pitchFamily="34" charset="0"/>
              </a:rPr>
              <a:t> med </a:t>
            </a:r>
            <a:r>
              <a:rPr lang="nb-NO" sz="1200" b="0" dirty="0" err="1">
                <a:solidFill>
                  <a:prstClr val="black"/>
                </a:solidFill>
                <a:latin typeface="Arial" charset="0"/>
                <a:cs typeface="Arial" pitchFamily="34" charset="0"/>
              </a:rPr>
              <a:t>kulepunkter</a:t>
            </a:r>
            <a:endParaRPr lang="nb-NO" sz="1200" b="0" dirty="0">
              <a:solidFill>
                <a:prstClr val="black"/>
              </a:solidFill>
              <a:latin typeface="Arial" charset="0"/>
              <a:cs typeface="Arial" pitchFamily="34" charset="0"/>
            </a:endParaRPr>
          </a:p>
        </p:txBody>
      </p:sp>
      <p:sp>
        <p:nvSpPr>
          <p:cNvPr id="13" name="TekstSylinder 6"/>
          <p:cNvSpPr txBox="1"/>
          <p:nvPr userDrawn="1"/>
        </p:nvSpPr>
        <p:spPr>
          <a:xfrm>
            <a:off x="-2197100" y="1592263"/>
            <a:ext cx="1836737" cy="1016000"/>
          </a:xfrm>
          <a:prstGeom prst="rect">
            <a:avLst/>
          </a:prstGeom>
          <a:noFill/>
        </p:spPr>
        <p:txBody>
          <a:bodyPr>
            <a:spAutoFit/>
          </a:bodyPr>
          <a:lstStyle/>
          <a:p>
            <a:pPr>
              <a:defRPr/>
            </a:pPr>
            <a:r>
              <a:rPr lang="nb-NO" sz="1200" dirty="0">
                <a:solidFill>
                  <a:prstClr val="black"/>
                </a:solidFill>
                <a:latin typeface="Arial" charset="0"/>
                <a:cs typeface="Arial" pitchFamily="34" charset="0"/>
              </a:rPr>
              <a:t>Tips engelsk stavekontroll:</a:t>
            </a:r>
          </a:p>
          <a:p>
            <a:pPr>
              <a:defRPr/>
            </a:pPr>
            <a:r>
              <a:rPr lang="nb-NO" sz="1200" b="0" dirty="0">
                <a:solidFill>
                  <a:prstClr val="black"/>
                </a:solidFill>
                <a:latin typeface="Arial" charset="0"/>
                <a:cs typeface="Arial" pitchFamily="34" charset="0"/>
              </a:rPr>
              <a:t>Klikk fane ”se gjennom”, klikk i tekstfeltet og huk av for engelsk under ”språk”</a:t>
            </a:r>
          </a:p>
        </p:txBody>
      </p:sp>
      <p:sp>
        <p:nvSpPr>
          <p:cNvPr id="22536" name="Plassholder for tittel 1"/>
          <p:cNvSpPr>
            <a:spLocks noGrp="1"/>
          </p:cNvSpPr>
          <p:nvPr>
            <p:ph type="title"/>
          </p:nvPr>
        </p:nvSpPr>
        <p:spPr bwMode="auto">
          <a:xfrm>
            <a:off x="719138" y="296863"/>
            <a:ext cx="76327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nb-NO" smtClean="0"/>
              <a:t>Klikk for å redigere tittelstil</a:t>
            </a:r>
          </a:p>
        </p:txBody>
      </p:sp>
      <p:sp>
        <p:nvSpPr>
          <p:cNvPr id="22537" name="Plassholder for tekst 2"/>
          <p:cNvSpPr>
            <a:spLocks noGrp="1"/>
          </p:cNvSpPr>
          <p:nvPr>
            <p:ph type="body" idx="1"/>
          </p:nvPr>
        </p:nvSpPr>
        <p:spPr bwMode="auto">
          <a:xfrm>
            <a:off x="720725" y="1592263"/>
            <a:ext cx="7631113"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14" name="Plassholder for dato 3"/>
          <p:cNvSpPr>
            <a:spLocks noGrp="1"/>
          </p:cNvSpPr>
          <p:nvPr>
            <p:ph type="dt" sz="half" idx="2"/>
          </p:nvPr>
        </p:nvSpPr>
        <p:spPr>
          <a:xfrm>
            <a:off x="4094163" y="6453188"/>
            <a:ext cx="2133600" cy="355600"/>
          </a:xfrm>
          <a:prstGeom prst="rect">
            <a:avLst/>
          </a:prstGeom>
        </p:spPr>
        <p:txBody>
          <a:bodyPr vert="horz" lIns="91440" tIns="45720" rIns="91440" bIns="45720" rtlCol="0" anchor="ctr"/>
          <a:lstStyle>
            <a:lvl1pPr fontAlgn="auto">
              <a:spcBef>
                <a:spcPts val="0"/>
              </a:spcBef>
              <a:spcAft>
                <a:spcPts val="0"/>
              </a:spcAft>
              <a:defRPr sz="1000">
                <a:solidFill>
                  <a:prstClr val="white"/>
                </a:solidFill>
                <a:latin typeface="+mn-lt"/>
                <a:cs typeface="+mn-cs"/>
              </a:defRPr>
            </a:lvl1pPr>
          </a:lstStyle>
          <a:p>
            <a:pPr>
              <a:defRPr/>
            </a:pPr>
            <a:fld id="{E9E91290-C508-4726-9DCE-1C4D4F90D942}" type="datetime4">
              <a:rPr lang="nb-NO" b="0"/>
              <a:pPr>
                <a:defRPr/>
              </a:pPr>
              <a:t>19. april 2014</a:t>
            </a:fld>
            <a:endParaRPr lang="nb-NO" b="0" dirty="0"/>
          </a:p>
        </p:txBody>
      </p:sp>
      <p:sp>
        <p:nvSpPr>
          <p:cNvPr id="15" name="Plassholder for bunntekst 4"/>
          <p:cNvSpPr>
            <a:spLocks noGrp="1"/>
          </p:cNvSpPr>
          <p:nvPr>
            <p:ph type="ftr" sz="quarter" idx="3"/>
          </p:nvPr>
        </p:nvSpPr>
        <p:spPr>
          <a:xfrm>
            <a:off x="719138" y="6453188"/>
            <a:ext cx="2895600" cy="355600"/>
          </a:xfrm>
          <a:prstGeom prst="rect">
            <a:avLst/>
          </a:prstGeom>
        </p:spPr>
        <p:txBody>
          <a:bodyPr vert="horz" lIns="91440" tIns="45720" rIns="91440" bIns="45720" rtlCol="0" anchor="ctr"/>
          <a:lstStyle>
            <a:lvl1pPr fontAlgn="auto">
              <a:spcBef>
                <a:spcPts val="0"/>
              </a:spcBef>
              <a:spcAft>
                <a:spcPts val="0"/>
              </a:spcAft>
              <a:defRPr sz="1000">
                <a:solidFill>
                  <a:prstClr val="white"/>
                </a:solidFill>
                <a:latin typeface="+mn-lt"/>
                <a:cs typeface="+mn-cs"/>
              </a:defRPr>
            </a:lvl1pPr>
          </a:lstStyle>
          <a:p>
            <a:pPr>
              <a:defRPr/>
            </a:pPr>
            <a:r>
              <a:rPr lang="nb-NO" b="0"/>
              <a:t>Tittel på presentasjon</a:t>
            </a:r>
          </a:p>
        </p:txBody>
      </p:sp>
      <p:sp>
        <p:nvSpPr>
          <p:cNvPr id="16" name="Plassholder for lysbildenummer 5"/>
          <p:cNvSpPr>
            <a:spLocks noGrp="1"/>
          </p:cNvSpPr>
          <p:nvPr>
            <p:ph type="sldNum" sz="quarter" idx="4"/>
          </p:nvPr>
        </p:nvSpPr>
        <p:spPr>
          <a:xfrm>
            <a:off x="0" y="6453188"/>
            <a:ext cx="539750" cy="355600"/>
          </a:xfrm>
          <a:prstGeom prst="rect">
            <a:avLst/>
          </a:prstGeom>
        </p:spPr>
        <p:txBody>
          <a:bodyPr vert="horz" lIns="91440" tIns="45720" rIns="91440" bIns="45720" rtlCol="0" anchor="ctr"/>
          <a:lstStyle>
            <a:lvl1pPr algn="r" fontAlgn="auto">
              <a:spcBef>
                <a:spcPts val="0"/>
              </a:spcBef>
              <a:spcAft>
                <a:spcPts val="0"/>
              </a:spcAft>
              <a:defRPr sz="1000">
                <a:solidFill>
                  <a:prstClr val="white"/>
                </a:solidFill>
                <a:latin typeface="+mn-lt"/>
                <a:cs typeface="+mn-cs"/>
              </a:defRPr>
            </a:lvl1pPr>
          </a:lstStyle>
          <a:p>
            <a:pPr>
              <a:defRPr/>
            </a:pPr>
            <a:fld id="{DA6D813E-80E5-4B27-BE46-9FA12A27386B}" type="slidenum">
              <a:rPr lang="nb-NO" b="0"/>
              <a:pPr>
                <a:defRPr/>
              </a:pPr>
              <a:t>‹#›</a:t>
            </a:fld>
            <a:endParaRPr lang="nb-NO" b="0" dirty="0"/>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hf hdr="0" ftr="0" dt="0"/>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Verdana" pitchFamily="34" charset="0"/>
        </a:defRPr>
      </a:lvl2pPr>
      <a:lvl3pPr algn="l" rtl="0" eaLnBrk="0" fontAlgn="base" hangingPunct="0">
        <a:spcBef>
          <a:spcPct val="0"/>
        </a:spcBef>
        <a:spcAft>
          <a:spcPct val="0"/>
        </a:spcAft>
        <a:defRPr sz="3200">
          <a:solidFill>
            <a:schemeClr val="tx1"/>
          </a:solidFill>
          <a:latin typeface="Verdana" pitchFamily="34" charset="0"/>
        </a:defRPr>
      </a:lvl3pPr>
      <a:lvl4pPr algn="l" rtl="0" eaLnBrk="0" fontAlgn="base" hangingPunct="0">
        <a:spcBef>
          <a:spcPct val="0"/>
        </a:spcBef>
        <a:spcAft>
          <a:spcPct val="0"/>
        </a:spcAft>
        <a:defRPr sz="3200">
          <a:solidFill>
            <a:schemeClr val="tx1"/>
          </a:solidFill>
          <a:latin typeface="Verdana" pitchFamily="34" charset="0"/>
        </a:defRPr>
      </a:lvl4pPr>
      <a:lvl5pPr algn="l" rtl="0" eaLnBrk="0" fontAlgn="base" hangingPunct="0">
        <a:spcBef>
          <a:spcPct val="0"/>
        </a:spcBef>
        <a:spcAft>
          <a:spcPct val="0"/>
        </a:spcAft>
        <a:defRPr sz="3200">
          <a:solidFill>
            <a:schemeClr val="tx1"/>
          </a:solidFill>
          <a:latin typeface="Verdana" pitchFamily="34" charset="0"/>
        </a:defRPr>
      </a:lvl5pPr>
      <a:lvl6pPr marL="457200" algn="l" rtl="0" eaLnBrk="0" fontAlgn="base" hangingPunct="0">
        <a:spcBef>
          <a:spcPct val="0"/>
        </a:spcBef>
        <a:spcAft>
          <a:spcPct val="0"/>
        </a:spcAft>
        <a:defRPr sz="3200">
          <a:solidFill>
            <a:schemeClr val="tx1"/>
          </a:solidFill>
          <a:latin typeface="Verdana" pitchFamily="34" charset="0"/>
        </a:defRPr>
      </a:lvl6pPr>
      <a:lvl7pPr marL="914400" algn="l" rtl="0" eaLnBrk="0" fontAlgn="base" hangingPunct="0">
        <a:spcBef>
          <a:spcPct val="0"/>
        </a:spcBef>
        <a:spcAft>
          <a:spcPct val="0"/>
        </a:spcAft>
        <a:defRPr sz="3200">
          <a:solidFill>
            <a:schemeClr val="tx1"/>
          </a:solidFill>
          <a:latin typeface="Verdana" pitchFamily="34" charset="0"/>
        </a:defRPr>
      </a:lvl7pPr>
      <a:lvl8pPr marL="1371600" algn="l" rtl="0" eaLnBrk="0" fontAlgn="base" hangingPunct="0">
        <a:spcBef>
          <a:spcPct val="0"/>
        </a:spcBef>
        <a:spcAft>
          <a:spcPct val="0"/>
        </a:spcAft>
        <a:defRPr sz="3200">
          <a:solidFill>
            <a:schemeClr val="tx1"/>
          </a:solidFill>
          <a:latin typeface="Verdana" pitchFamily="34" charset="0"/>
        </a:defRPr>
      </a:lvl8pPr>
      <a:lvl9pPr marL="1828800" algn="l" rtl="0" eaLnBrk="0" fontAlgn="base" hangingPunct="0">
        <a:spcBef>
          <a:spcPct val="0"/>
        </a:spcBef>
        <a:spcAft>
          <a:spcPct val="0"/>
        </a:spcAft>
        <a:defRPr sz="3200">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200">
          <a:solidFill>
            <a:schemeClr val="tx1"/>
          </a:solidFill>
          <a:latin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4pPr>
      <a:lvl5pPr marL="20574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5pPr>
      <a:lvl6pPr marL="25146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6pPr>
      <a:lvl7pPr marL="29718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7pPr>
      <a:lvl8pPr marL="34290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8pPr>
      <a:lvl9pPr marL="3886200" indent="-228600" algn="l" rtl="0" eaLnBrk="0" fontAlgn="base" hangingPunct="0">
        <a:spcBef>
          <a:spcPct val="20000"/>
        </a:spcBef>
        <a:spcAft>
          <a:spcPct val="0"/>
        </a:spcAft>
        <a:buFont typeface="Arial" pitchFamily="34" charset="0"/>
        <a:buChar char="»"/>
        <a:defRPr>
          <a:solidFill>
            <a:schemeClr val="tx1"/>
          </a:solidFill>
          <a:latin typeface="Calibri" pitchFamily="34" charset="0"/>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565C07E-5481-4A12-8753-ECDD94E55119}" type="datetimeFigureOut">
              <a:rPr lang="en-US" b="0" smtClean="0">
                <a:solidFill>
                  <a:prstClr val="black">
                    <a:tint val="75000"/>
                  </a:prstClr>
                </a:solidFill>
                <a:latin typeface="Calibri"/>
                <a:cs typeface="Arial" charset="0"/>
              </a:rPr>
              <a:pPr fontAlgn="auto">
                <a:spcBef>
                  <a:spcPts val="0"/>
                </a:spcBef>
                <a:spcAft>
                  <a:spcPts val="0"/>
                </a:spcAft>
              </a:pPr>
              <a:t>4/19/2014</a:t>
            </a:fld>
            <a:endParaRPr lang="en-US" b="0">
              <a:solidFill>
                <a:prstClr val="black">
                  <a:tint val="75000"/>
                </a:prstClr>
              </a:solidFill>
              <a:latin typeface="Calibri"/>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03941E5-89BB-4AAA-9290-7C98C5C1324E}" type="slidenum">
              <a:rPr lang="en-US" b="0" smtClean="0">
                <a:solidFill>
                  <a:prstClr val="black">
                    <a:tint val="75000"/>
                  </a:prstClr>
                </a:solidFill>
                <a:latin typeface="Calibri"/>
                <a:cs typeface="Arial" charset="0"/>
              </a:rPr>
              <a:pPr fontAlgn="auto">
                <a:spcBef>
                  <a:spcPts val="0"/>
                </a:spcBef>
                <a:spcAft>
                  <a:spcPts val="0"/>
                </a:spcAft>
              </a:pPr>
              <a:t>‹#›</a:t>
            </a:fld>
            <a:endParaRPr lang="en-US" b="0">
              <a:solidFill>
                <a:prstClr val="black">
                  <a:tint val="75000"/>
                </a:prstClr>
              </a:solidFill>
              <a:latin typeface="Calibri"/>
              <a:cs typeface="Arial" charset="0"/>
            </a:endParaRPr>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smtClean="0"/>
              <a:t>Klikk for å redigere tittelstil</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nb-NO">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nb-NO">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2F842C94-FAE0-4548-A80D-5DBF79CCDCC6}" type="slidenum">
              <a:rPr lang="nb-NO">
                <a:solidFill>
                  <a:srgbClr val="000000"/>
                </a:solidFill>
              </a:rPr>
              <a:pPr>
                <a:defRPr/>
              </a:pPr>
              <a:t>‹#›</a:t>
            </a:fld>
            <a:endParaRPr lang="nb-NO">
              <a:solidFill>
                <a:srgbClr val="000000"/>
              </a:solidFill>
            </a:endParaRPr>
          </a:p>
        </p:txBody>
      </p:sp>
    </p:spTree>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8.xml"/><Relationship Id="rId1" Type="http://schemas.openxmlformats.org/officeDocument/2006/relationships/video" Target="../media/media1.wmv"/><Relationship Id="rId5" Type="http://schemas.openxmlformats.org/officeDocument/2006/relationships/image" Target="../media/image17.png"/><Relationship Id="rId4" Type="http://schemas.microsoft.com/office/2007/relationships/media" Target="../media/media1.wmv"/></Relationships>
</file>

<file path=ppt/slides/_rels/slide11.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chart" Target="../charts/chart1.xml"/><Relationship Id="rId7" Type="http://schemas.openxmlformats.org/officeDocument/2006/relationships/image" Target="../media/image22.jpeg"/><Relationship Id="rId2" Type="http://schemas.openxmlformats.org/officeDocument/2006/relationships/image" Target="../media/image18.tiff"/><Relationship Id="rId1" Type="http://schemas.openxmlformats.org/officeDocument/2006/relationships/slideLayout" Target="../slideLayouts/slideLayout138.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19.png"/><Relationship Id="rId7" Type="http://schemas.openxmlformats.org/officeDocument/2006/relationships/image" Target="../media/image25.tiff"/><Relationship Id="rId2" Type="http://schemas.openxmlformats.org/officeDocument/2006/relationships/chart" Target="../charts/chart2.xml"/><Relationship Id="rId1" Type="http://schemas.openxmlformats.org/officeDocument/2006/relationships/slideLayout" Target="../slideLayouts/slideLayout138.xml"/><Relationship Id="rId6" Type="http://schemas.openxmlformats.org/officeDocument/2006/relationships/image" Target="../media/image24.tiff"/><Relationship Id="rId5" Type="http://schemas.openxmlformats.org/officeDocument/2006/relationships/image" Target="../media/image22.jpeg"/><Relationship Id="rId4" Type="http://schemas.openxmlformats.org/officeDocument/2006/relationships/image" Target="../media/image21.tiff"/></Relationships>
</file>

<file path=ppt/slides/_rels/slide13.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19.png"/><Relationship Id="rId7" Type="http://schemas.openxmlformats.org/officeDocument/2006/relationships/image" Target="../media/image28.tiff"/><Relationship Id="rId2" Type="http://schemas.openxmlformats.org/officeDocument/2006/relationships/chart" Target="../charts/chart3.xml"/><Relationship Id="rId1" Type="http://schemas.openxmlformats.org/officeDocument/2006/relationships/slideLayout" Target="../slideLayouts/slideLayout138.xml"/><Relationship Id="rId6" Type="http://schemas.openxmlformats.org/officeDocument/2006/relationships/image" Target="../media/image27.tiff"/><Relationship Id="rId5" Type="http://schemas.openxmlformats.org/officeDocument/2006/relationships/image" Target="../media/image22.jpeg"/><Relationship Id="rId4" Type="http://schemas.openxmlformats.org/officeDocument/2006/relationships/image" Target="../media/image21.tiff"/></Relationships>
</file>

<file path=ppt/slides/_rels/slide14.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19.png"/><Relationship Id="rId7" Type="http://schemas.openxmlformats.org/officeDocument/2006/relationships/image" Target="../media/image31.tiff"/><Relationship Id="rId2" Type="http://schemas.openxmlformats.org/officeDocument/2006/relationships/chart" Target="../charts/chart4.xml"/><Relationship Id="rId1" Type="http://schemas.openxmlformats.org/officeDocument/2006/relationships/slideLayout" Target="../slideLayouts/slideLayout138.xml"/><Relationship Id="rId6" Type="http://schemas.openxmlformats.org/officeDocument/2006/relationships/image" Target="../media/image30.tiff"/><Relationship Id="rId5" Type="http://schemas.openxmlformats.org/officeDocument/2006/relationships/image" Target="../media/image22.jpeg"/><Relationship Id="rId4" Type="http://schemas.openxmlformats.org/officeDocument/2006/relationships/image" Target="../media/image21.tiff"/></Relationships>
</file>

<file path=ppt/slides/_rels/slide15.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19.png"/><Relationship Id="rId7" Type="http://schemas.openxmlformats.org/officeDocument/2006/relationships/image" Target="../media/image34.tiff"/><Relationship Id="rId2" Type="http://schemas.openxmlformats.org/officeDocument/2006/relationships/chart" Target="../charts/chart5.xml"/><Relationship Id="rId1" Type="http://schemas.openxmlformats.org/officeDocument/2006/relationships/slideLayout" Target="../slideLayouts/slideLayout138.xml"/><Relationship Id="rId6" Type="http://schemas.openxmlformats.org/officeDocument/2006/relationships/image" Target="../media/image33.tiff"/><Relationship Id="rId5" Type="http://schemas.openxmlformats.org/officeDocument/2006/relationships/image" Target="../media/image22.jpeg"/><Relationship Id="rId4" Type="http://schemas.openxmlformats.org/officeDocument/2006/relationships/image" Target="../media/image21.tiff"/></Relationships>
</file>

<file path=ppt/slides/_rels/slide16.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19.png"/><Relationship Id="rId7" Type="http://schemas.openxmlformats.org/officeDocument/2006/relationships/image" Target="../media/image37.tiff"/><Relationship Id="rId2" Type="http://schemas.openxmlformats.org/officeDocument/2006/relationships/chart" Target="../charts/chart6.xml"/><Relationship Id="rId1" Type="http://schemas.openxmlformats.org/officeDocument/2006/relationships/slideLayout" Target="../slideLayouts/slideLayout138.xml"/><Relationship Id="rId6" Type="http://schemas.openxmlformats.org/officeDocument/2006/relationships/image" Target="../media/image36.tiff"/><Relationship Id="rId5" Type="http://schemas.openxmlformats.org/officeDocument/2006/relationships/image" Target="../media/image22.jpeg"/><Relationship Id="rId4" Type="http://schemas.openxmlformats.org/officeDocument/2006/relationships/image" Target="../media/image21.tiff"/></Relationships>
</file>

<file path=ppt/slides/_rels/slide17.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19.png"/><Relationship Id="rId7" Type="http://schemas.openxmlformats.org/officeDocument/2006/relationships/image" Target="../media/image40.tiff"/><Relationship Id="rId2" Type="http://schemas.openxmlformats.org/officeDocument/2006/relationships/chart" Target="../charts/chart7.xml"/><Relationship Id="rId1" Type="http://schemas.openxmlformats.org/officeDocument/2006/relationships/slideLayout" Target="../slideLayouts/slideLayout138.xml"/><Relationship Id="rId6" Type="http://schemas.openxmlformats.org/officeDocument/2006/relationships/image" Target="../media/image39.tiff"/><Relationship Id="rId5" Type="http://schemas.openxmlformats.org/officeDocument/2006/relationships/image" Target="../media/image22.jpeg"/><Relationship Id="rId4" Type="http://schemas.openxmlformats.org/officeDocument/2006/relationships/image" Target="../media/image21.tiff"/></Relationships>
</file>

<file path=ppt/slides/_rels/slide18.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image" Target="../media/image19.png"/><Relationship Id="rId7" Type="http://schemas.openxmlformats.org/officeDocument/2006/relationships/image" Target="../media/image43.tiff"/><Relationship Id="rId2" Type="http://schemas.openxmlformats.org/officeDocument/2006/relationships/chart" Target="../charts/chart8.xml"/><Relationship Id="rId1" Type="http://schemas.openxmlformats.org/officeDocument/2006/relationships/slideLayout" Target="../slideLayouts/slideLayout138.xml"/><Relationship Id="rId6" Type="http://schemas.openxmlformats.org/officeDocument/2006/relationships/image" Target="../media/image42.tiff"/><Relationship Id="rId5" Type="http://schemas.openxmlformats.org/officeDocument/2006/relationships/image" Target="../media/image22.jpeg"/><Relationship Id="rId4" Type="http://schemas.openxmlformats.org/officeDocument/2006/relationships/image" Target="../media/image21.tiff"/></Relationships>
</file>

<file path=ppt/slides/_rels/slide19.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image" Target="../media/image19.png"/><Relationship Id="rId7" Type="http://schemas.openxmlformats.org/officeDocument/2006/relationships/image" Target="../media/image46.tiff"/><Relationship Id="rId2" Type="http://schemas.openxmlformats.org/officeDocument/2006/relationships/chart" Target="../charts/chart9.xml"/><Relationship Id="rId1" Type="http://schemas.openxmlformats.org/officeDocument/2006/relationships/slideLayout" Target="../slideLayouts/slideLayout138.xml"/><Relationship Id="rId6" Type="http://schemas.openxmlformats.org/officeDocument/2006/relationships/image" Target="../media/image45.tiff"/><Relationship Id="rId5" Type="http://schemas.openxmlformats.org/officeDocument/2006/relationships/image" Target="../media/image22.jpeg"/><Relationship Id="rId4" Type="http://schemas.openxmlformats.org/officeDocument/2006/relationships/image" Target="../media/image2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image" Target="../media/image19.png"/><Relationship Id="rId7" Type="http://schemas.openxmlformats.org/officeDocument/2006/relationships/image" Target="../media/image49.tiff"/><Relationship Id="rId2" Type="http://schemas.openxmlformats.org/officeDocument/2006/relationships/chart" Target="../charts/chart10.xml"/><Relationship Id="rId1" Type="http://schemas.openxmlformats.org/officeDocument/2006/relationships/slideLayout" Target="../slideLayouts/slideLayout138.xml"/><Relationship Id="rId6" Type="http://schemas.openxmlformats.org/officeDocument/2006/relationships/image" Target="../media/image48.tiff"/><Relationship Id="rId5" Type="http://schemas.openxmlformats.org/officeDocument/2006/relationships/image" Target="../media/image22.jpeg"/><Relationship Id="rId4" Type="http://schemas.openxmlformats.org/officeDocument/2006/relationships/image" Target="../media/image21.tiff"/></Relationships>
</file>

<file path=ppt/slides/_rels/slide21.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19.png"/><Relationship Id="rId7" Type="http://schemas.openxmlformats.org/officeDocument/2006/relationships/image" Target="../media/image52.tiff"/><Relationship Id="rId2" Type="http://schemas.openxmlformats.org/officeDocument/2006/relationships/chart" Target="../charts/chart11.xml"/><Relationship Id="rId1" Type="http://schemas.openxmlformats.org/officeDocument/2006/relationships/slideLayout" Target="../slideLayouts/slideLayout138.xml"/><Relationship Id="rId6" Type="http://schemas.openxmlformats.org/officeDocument/2006/relationships/image" Target="../media/image51.tiff"/><Relationship Id="rId5" Type="http://schemas.openxmlformats.org/officeDocument/2006/relationships/image" Target="../media/image22.jpeg"/><Relationship Id="rId4" Type="http://schemas.openxmlformats.org/officeDocument/2006/relationships/image" Target="../media/image21.tiff"/></Relationships>
</file>

<file path=ppt/slides/_rels/slide22.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19.png"/><Relationship Id="rId7" Type="http://schemas.openxmlformats.org/officeDocument/2006/relationships/image" Target="../media/image55.tiff"/><Relationship Id="rId2" Type="http://schemas.openxmlformats.org/officeDocument/2006/relationships/chart" Target="../charts/chart12.xml"/><Relationship Id="rId1" Type="http://schemas.openxmlformats.org/officeDocument/2006/relationships/slideLayout" Target="../slideLayouts/slideLayout138.xml"/><Relationship Id="rId6" Type="http://schemas.openxmlformats.org/officeDocument/2006/relationships/image" Target="../media/image54.tiff"/><Relationship Id="rId5" Type="http://schemas.openxmlformats.org/officeDocument/2006/relationships/image" Target="../media/image22.jpeg"/><Relationship Id="rId4" Type="http://schemas.openxmlformats.org/officeDocument/2006/relationships/image" Target="../media/image21.tiff"/></Relationships>
</file>

<file path=ppt/slides/_rels/slide23.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19.png"/><Relationship Id="rId7" Type="http://schemas.openxmlformats.org/officeDocument/2006/relationships/image" Target="../media/image58.tiff"/><Relationship Id="rId2" Type="http://schemas.openxmlformats.org/officeDocument/2006/relationships/chart" Target="../charts/chart13.xml"/><Relationship Id="rId1" Type="http://schemas.openxmlformats.org/officeDocument/2006/relationships/slideLayout" Target="../slideLayouts/slideLayout138.xml"/><Relationship Id="rId6" Type="http://schemas.openxmlformats.org/officeDocument/2006/relationships/image" Target="../media/image57.tiff"/><Relationship Id="rId5" Type="http://schemas.openxmlformats.org/officeDocument/2006/relationships/image" Target="../media/image22.jpeg"/><Relationship Id="rId4" Type="http://schemas.openxmlformats.org/officeDocument/2006/relationships/image" Target="../media/image21.tiff"/></Relationships>
</file>

<file path=ppt/slides/_rels/slide24.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image" Target="../media/image19.png"/><Relationship Id="rId7" Type="http://schemas.openxmlformats.org/officeDocument/2006/relationships/image" Target="../media/image61.tiff"/><Relationship Id="rId2" Type="http://schemas.openxmlformats.org/officeDocument/2006/relationships/chart" Target="../charts/chart14.xml"/><Relationship Id="rId1" Type="http://schemas.openxmlformats.org/officeDocument/2006/relationships/slideLayout" Target="../slideLayouts/slideLayout138.xml"/><Relationship Id="rId6" Type="http://schemas.openxmlformats.org/officeDocument/2006/relationships/image" Target="../media/image60.tiff"/><Relationship Id="rId5" Type="http://schemas.openxmlformats.org/officeDocument/2006/relationships/image" Target="../media/image22.jpeg"/><Relationship Id="rId4" Type="http://schemas.openxmlformats.org/officeDocument/2006/relationships/image" Target="../media/image21.tiff"/></Relationships>
</file>

<file path=ppt/slides/_rels/slide25.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19.png"/><Relationship Id="rId7" Type="http://schemas.openxmlformats.org/officeDocument/2006/relationships/image" Target="../media/image64.tiff"/><Relationship Id="rId2" Type="http://schemas.openxmlformats.org/officeDocument/2006/relationships/chart" Target="../charts/chart15.xml"/><Relationship Id="rId1" Type="http://schemas.openxmlformats.org/officeDocument/2006/relationships/slideLayout" Target="../slideLayouts/slideLayout138.xml"/><Relationship Id="rId6" Type="http://schemas.openxmlformats.org/officeDocument/2006/relationships/image" Target="../media/image63.tiff"/><Relationship Id="rId5" Type="http://schemas.openxmlformats.org/officeDocument/2006/relationships/image" Target="../media/image22.jpeg"/><Relationship Id="rId4" Type="http://schemas.openxmlformats.org/officeDocument/2006/relationships/image" Target="../media/image21.tiff"/></Relationships>
</file>

<file path=ppt/slides/_rels/slide26.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19.png"/><Relationship Id="rId7" Type="http://schemas.openxmlformats.org/officeDocument/2006/relationships/image" Target="../media/image67.tiff"/><Relationship Id="rId2" Type="http://schemas.openxmlformats.org/officeDocument/2006/relationships/chart" Target="../charts/chart16.xml"/><Relationship Id="rId1" Type="http://schemas.openxmlformats.org/officeDocument/2006/relationships/slideLayout" Target="../slideLayouts/slideLayout138.xml"/><Relationship Id="rId6" Type="http://schemas.openxmlformats.org/officeDocument/2006/relationships/image" Target="../media/image66.tiff"/><Relationship Id="rId5" Type="http://schemas.openxmlformats.org/officeDocument/2006/relationships/image" Target="../media/image22.jpeg"/><Relationship Id="rId4" Type="http://schemas.openxmlformats.org/officeDocument/2006/relationships/image" Target="../media/image21.tiff"/></Relationships>
</file>

<file path=ppt/slides/_rels/slide27.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image" Target="../media/image19.png"/><Relationship Id="rId7" Type="http://schemas.openxmlformats.org/officeDocument/2006/relationships/image" Target="../media/image70.tiff"/><Relationship Id="rId2" Type="http://schemas.openxmlformats.org/officeDocument/2006/relationships/chart" Target="../charts/chart17.xml"/><Relationship Id="rId1" Type="http://schemas.openxmlformats.org/officeDocument/2006/relationships/slideLayout" Target="../slideLayouts/slideLayout138.xml"/><Relationship Id="rId6" Type="http://schemas.openxmlformats.org/officeDocument/2006/relationships/image" Target="../media/image69.tiff"/><Relationship Id="rId5" Type="http://schemas.openxmlformats.org/officeDocument/2006/relationships/image" Target="../media/image22.jpeg"/><Relationship Id="rId4" Type="http://schemas.openxmlformats.org/officeDocument/2006/relationships/image" Target="../media/image21.tiff"/></Relationships>
</file>

<file path=ppt/slides/_rels/slide28.xml.rels><?xml version="1.0" encoding="UTF-8" standalone="yes"?>
<Relationships xmlns="http://schemas.openxmlformats.org/package/2006/relationships"><Relationship Id="rId8" Type="http://schemas.openxmlformats.org/officeDocument/2006/relationships/image" Target="../media/image74.tiff"/><Relationship Id="rId3" Type="http://schemas.openxmlformats.org/officeDocument/2006/relationships/image" Target="../media/image19.png"/><Relationship Id="rId7" Type="http://schemas.openxmlformats.org/officeDocument/2006/relationships/image" Target="../media/image73.tiff"/><Relationship Id="rId2" Type="http://schemas.openxmlformats.org/officeDocument/2006/relationships/chart" Target="../charts/chart18.xml"/><Relationship Id="rId1" Type="http://schemas.openxmlformats.org/officeDocument/2006/relationships/slideLayout" Target="../slideLayouts/slideLayout138.xml"/><Relationship Id="rId6" Type="http://schemas.openxmlformats.org/officeDocument/2006/relationships/image" Target="../media/image72.tiff"/><Relationship Id="rId5" Type="http://schemas.openxmlformats.org/officeDocument/2006/relationships/image" Target="../media/image22.jpeg"/><Relationship Id="rId4" Type="http://schemas.openxmlformats.org/officeDocument/2006/relationships/image" Target="../media/image21.tiff"/></Relationships>
</file>

<file path=ppt/slides/_rels/slide29.xml.rels><?xml version="1.0" encoding="UTF-8" standalone="yes"?>
<Relationships xmlns="http://schemas.openxmlformats.org/package/2006/relationships"><Relationship Id="rId8" Type="http://schemas.openxmlformats.org/officeDocument/2006/relationships/image" Target="../media/image77.tiff"/><Relationship Id="rId3" Type="http://schemas.openxmlformats.org/officeDocument/2006/relationships/image" Target="../media/image19.png"/><Relationship Id="rId7" Type="http://schemas.openxmlformats.org/officeDocument/2006/relationships/image" Target="../media/image76.tiff"/><Relationship Id="rId2" Type="http://schemas.openxmlformats.org/officeDocument/2006/relationships/chart" Target="../charts/chart19.xml"/><Relationship Id="rId1" Type="http://schemas.openxmlformats.org/officeDocument/2006/relationships/slideLayout" Target="../slideLayouts/slideLayout138.xml"/><Relationship Id="rId6" Type="http://schemas.openxmlformats.org/officeDocument/2006/relationships/image" Target="../media/image75.tiff"/><Relationship Id="rId5" Type="http://schemas.openxmlformats.org/officeDocument/2006/relationships/image" Target="../media/image22.jpeg"/><Relationship Id="rId4" Type="http://schemas.openxmlformats.org/officeDocument/2006/relationships/image" Target="../media/image2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80.tiff"/><Relationship Id="rId3" Type="http://schemas.openxmlformats.org/officeDocument/2006/relationships/image" Target="../media/image19.png"/><Relationship Id="rId7" Type="http://schemas.openxmlformats.org/officeDocument/2006/relationships/image" Target="../media/image79.tiff"/><Relationship Id="rId2" Type="http://schemas.openxmlformats.org/officeDocument/2006/relationships/chart" Target="../charts/chart20.xml"/><Relationship Id="rId1" Type="http://schemas.openxmlformats.org/officeDocument/2006/relationships/slideLayout" Target="../slideLayouts/slideLayout138.xml"/><Relationship Id="rId6" Type="http://schemas.openxmlformats.org/officeDocument/2006/relationships/image" Target="../media/image78.tiff"/><Relationship Id="rId5" Type="http://schemas.openxmlformats.org/officeDocument/2006/relationships/image" Target="../media/image22.jpeg"/><Relationship Id="rId4" Type="http://schemas.openxmlformats.org/officeDocument/2006/relationships/image" Target="../media/image21.tiff"/></Relationships>
</file>

<file path=ppt/slides/_rels/slide31.xml.rels><?xml version="1.0" encoding="UTF-8" standalone="yes"?>
<Relationships xmlns="http://schemas.openxmlformats.org/package/2006/relationships"><Relationship Id="rId8" Type="http://schemas.openxmlformats.org/officeDocument/2006/relationships/image" Target="../media/image83.tiff"/><Relationship Id="rId3" Type="http://schemas.openxmlformats.org/officeDocument/2006/relationships/image" Target="../media/image19.png"/><Relationship Id="rId7" Type="http://schemas.openxmlformats.org/officeDocument/2006/relationships/image" Target="../media/image82.tiff"/><Relationship Id="rId2" Type="http://schemas.openxmlformats.org/officeDocument/2006/relationships/chart" Target="../charts/chart21.xml"/><Relationship Id="rId1" Type="http://schemas.openxmlformats.org/officeDocument/2006/relationships/slideLayout" Target="../slideLayouts/slideLayout138.xml"/><Relationship Id="rId6" Type="http://schemas.openxmlformats.org/officeDocument/2006/relationships/image" Target="../media/image81.tiff"/><Relationship Id="rId5" Type="http://schemas.openxmlformats.org/officeDocument/2006/relationships/image" Target="../media/image22.jpeg"/><Relationship Id="rId4" Type="http://schemas.openxmlformats.org/officeDocument/2006/relationships/image" Target="../media/image21.tiff"/></Relationships>
</file>

<file path=ppt/slides/_rels/slide32.xml.rels><?xml version="1.0" encoding="UTF-8" standalone="yes"?>
<Relationships xmlns="http://schemas.openxmlformats.org/package/2006/relationships"><Relationship Id="rId8" Type="http://schemas.openxmlformats.org/officeDocument/2006/relationships/image" Target="../media/image86.tiff"/><Relationship Id="rId3" Type="http://schemas.openxmlformats.org/officeDocument/2006/relationships/image" Target="../media/image19.png"/><Relationship Id="rId7" Type="http://schemas.openxmlformats.org/officeDocument/2006/relationships/image" Target="../media/image85.tiff"/><Relationship Id="rId2" Type="http://schemas.openxmlformats.org/officeDocument/2006/relationships/chart" Target="../charts/chart22.xml"/><Relationship Id="rId1" Type="http://schemas.openxmlformats.org/officeDocument/2006/relationships/slideLayout" Target="../slideLayouts/slideLayout138.xml"/><Relationship Id="rId6" Type="http://schemas.openxmlformats.org/officeDocument/2006/relationships/image" Target="../media/image84.tiff"/><Relationship Id="rId5" Type="http://schemas.openxmlformats.org/officeDocument/2006/relationships/image" Target="../media/image22.jpeg"/><Relationship Id="rId4" Type="http://schemas.openxmlformats.org/officeDocument/2006/relationships/image" Target="../media/image21.tiff"/></Relationships>
</file>

<file path=ppt/slides/_rels/slide33.xml.rels><?xml version="1.0" encoding="UTF-8" standalone="yes"?>
<Relationships xmlns="http://schemas.openxmlformats.org/package/2006/relationships"><Relationship Id="rId8" Type="http://schemas.openxmlformats.org/officeDocument/2006/relationships/image" Target="../media/image89.tiff"/><Relationship Id="rId3" Type="http://schemas.openxmlformats.org/officeDocument/2006/relationships/image" Target="../media/image19.png"/><Relationship Id="rId7" Type="http://schemas.openxmlformats.org/officeDocument/2006/relationships/image" Target="../media/image88.tiff"/><Relationship Id="rId2" Type="http://schemas.openxmlformats.org/officeDocument/2006/relationships/chart" Target="../charts/chart23.xml"/><Relationship Id="rId1" Type="http://schemas.openxmlformats.org/officeDocument/2006/relationships/slideLayout" Target="../slideLayouts/slideLayout138.xml"/><Relationship Id="rId6" Type="http://schemas.openxmlformats.org/officeDocument/2006/relationships/image" Target="../media/image87.tiff"/><Relationship Id="rId5" Type="http://schemas.openxmlformats.org/officeDocument/2006/relationships/image" Target="../media/image22.jpeg"/><Relationship Id="rId4" Type="http://schemas.openxmlformats.org/officeDocument/2006/relationships/image" Target="../media/image21.tiff"/></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7.xml"/></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96.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1.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ctrTitle"/>
          </p:nvPr>
        </p:nvSpPr>
        <p:spPr>
          <a:xfrm>
            <a:off x="0" y="764704"/>
            <a:ext cx="9144000" cy="2857872"/>
          </a:xfrm>
        </p:spPr>
        <p:txBody>
          <a:bodyPr/>
          <a:lstStyle/>
          <a:p>
            <a:r>
              <a:rPr lang="en-US" b="1" dirty="0" smtClean="0">
                <a:solidFill>
                  <a:schemeClr val="bg1"/>
                </a:solidFill>
              </a:rPr>
              <a:t>NorTex Petroleum Cluster: </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sz="3600" b="1" dirty="0" smtClean="0">
                <a:solidFill>
                  <a:schemeClr val="bg1"/>
                </a:solidFill>
              </a:rPr>
              <a:t>Mobility Control by CO2 Foam – </a:t>
            </a:r>
            <a:br>
              <a:rPr lang="en-US" sz="3600" b="1" dirty="0" smtClean="0">
                <a:solidFill>
                  <a:schemeClr val="bg1"/>
                </a:solidFill>
              </a:rPr>
            </a:br>
            <a:r>
              <a:rPr lang="en-US" sz="3600" b="1" dirty="0" smtClean="0">
                <a:solidFill>
                  <a:schemeClr val="bg1"/>
                </a:solidFill>
              </a:rPr>
              <a:t>from Lab to Field Pilot in Texas</a:t>
            </a:r>
            <a:br>
              <a:rPr lang="en-US" sz="3600" b="1" dirty="0" smtClean="0">
                <a:solidFill>
                  <a:schemeClr val="bg1"/>
                </a:solidFill>
              </a:rPr>
            </a:br>
            <a:endParaRPr lang="en-US" sz="4800" b="1" i="1" dirty="0" smtClean="0">
              <a:solidFill>
                <a:schemeClr val="bg1"/>
              </a:solidFill>
            </a:endParaRPr>
          </a:p>
        </p:txBody>
      </p:sp>
      <p:sp>
        <p:nvSpPr>
          <p:cNvPr id="40962" name="Rectangle 3"/>
          <p:cNvSpPr>
            <a:spLocks noGrp="1" noChangeArrowheads="1"/>
          </p:cNvSpPr>
          <p:nvPr>
            <p:ph type="subTitle" idx="1"/>
          </p:nvPr>
        </p:nvSpPr>
        <p:spPr>
          <a:xfrm>
            <a:off x="971600" y="3717032"/>
            <a:ext cx="7055817" cy="2305249"/>
          </a:xfrm>
        </p:spPr>
        <p:txBody>
          <a:bodyPr/>
          <a:lstStyle/>
          <a:p>
            <a:pPr eaLnBrk="1" hangingPunct="1"/>
            <a:r>
              <a:rPr lang="en-US" sz="2000" dirty="0" smtClean="0">
                <a:solidFill>
                  <a:schemeClr val="bg1"/>
                </a:solidFill>
              </a:rPr>
              <a:t>by</a:t>
            </a:r>
          </a:p>
          <a:p>
            <a:pPr eaLnBrk="1" hangingPunct="1"/>
            <a:endParaRPr lang="en-US" dirty="0" smtClean="0">
              <a:solidFill>
                <a:schemeClr val="bg1"/>
              </a:solidFill>
            </a:endParaRPr>
          </a:p>
          <a:p>
            <a:pPr eaLnBrk="1" hangingPunct="1"/>
            <a:r>
              <a:rPr lang="en-US" sz="2800" b="1" dirty="0" smtClean="0">
                <a:solidFill>
                  <a:schemeClr val="bg1"/>
                </a:solidFill>
              </a:rPr>
              <a:t>Prof. Arne </a:t>
            </a:r>
            <a:r>
              <a:rPr lang="en-US" sz="2800" b="1" dirty="0" err="1" smtClean="0">
                <a:solidFill>
                  <a:schemeClr val="bg1"/>
                </a:solidFill>
              </a:rPr>
              <a:t>Graue</a:t>
            </a:r>
            <a:endParaRPr lang="en-US" sz="2800" b="1" dirty="0" smtClean="0">
              <a:solidFill>
                <a:schemeClr val="bg1"/>
              </a:solidFill>
            </a:endParaRPr>
          </a:p>
          <a:p>
            <a:pPr eaLnBrk="1" hangingPunct="1"/>
            <a:r>
              <a:rPr lang="en-US" sz="2400" b="1" dirty="0" smtClean="0">
                <a:solidFill>
                  <a:schemeClr val="bg1"/>
                </a:solidFill>
              </a:rPr>
              <a:t>Dept. of Physics and Technology</a:t>
            </a:r>
          </a:p>
          <a:p>
            <a:pPr eaLnBrk="1" hangingPunct="1"/>
            <a:r>
              <a:rPr lang="en-US" sz="2400" b="1" dirty="0" smtClean="0">
                <a:solidFill>
                  <a:schemeClr val="bg1"/>
                </a:solidFill>
              </a:rPr>
              <a:t>University of Bergen, NORWAY</a:t>
            </a:r>
          </a:p>
        </p:txBody>
      </p:sp>
      <p:sp>
        <p:nvSpPr>
          <p:cNvPr id="40963" name="Text Box 4"/>
          <p:cNvSpPr txBox="1">
            <a:spLocks noChangeArrowheads="1"/>
          </p:cNvSpPr>
          <p:nvPr/>
        </p:nvSpPr>
        <p:spPr bwMode="auto">
          <a:xfrm>
            <a:off x="251520" y="6519446"/>
            <a:ext cx="8892480" cy="338554"/>
          </a:xfrm>
          <a:prstGeom prst="rect">
            <a:avLst/>
          </a:prstGeom>
          <a:noFill/>
          <a:ln w="9525">
            <a:noFill/>
            <a:miter lim="800000"/>
            <a:headEnd/>
            <a:tailEnd/>
          </a:ln>
        </p:spPr>
        <p:txBody>
          <a:bodyPr wrap="square">
            <a:spAutoFit/>
          </a:bodyPr>
          <a:lstStyle/>
          <a:p>
            <a:pPr>
              <a:spcBef>
                <a:spcPct val="50000"/>
              </a:spcBef>
            </a:pPr>
            <a:r>
              <a:rPr lang="en-US" sz="1600" dirty="0" smtClean="0">
                <a:solidFill>
                  <a:schemeClr val="bg1"/>
                </a:solidFill>
                <a:latin typeface="Times New Roman" pitchFamily="18" charset="0"/>
              </a:rPr>
              <a:t>Rice University's Consortium for Processes in Porous Media, Houston, TX, USA, April 21</a:t>
            </a:r>
            <a:r>
              <a:rPr lang="en-US" sz="1600" baseline="30000" dirty="0" smtClean="0">
                <a:solidFill>
                  <a:schemeClr val="bg1"/>
                </a:solidFill>
                <a:latin typeface="Times New Roman" pitchFamily="18" charset="0"/>
              </a:rPr>
              <a:t>st</a:t>
            </a:r>
            <a:r>
              <a:rPr lang="en-US" sz="1600" dirty="0" smtClean="0">
                <a:solidFill>
                  <a:schemeClr val="bg1"/>
                </a:solidFill>
                <a:latin typeface="Times New Roman" pitchFamily="18" charset="0"/>
              </a:rPr>
              <a:t>, 2014.</a:t>
            </a:r>
            <a:endParaRPr lang="en-US" sz="1600" dirty="0">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7190" y="535327"/>
            <a:ext cx="5858720" cy="646331"/>
          </a:xfrm>
          <a:prstGeom prst="rect">
            <a:avLst/>
          </a:prstGeom>
          <a:noFill/>
        </p:spPr>
        <p:txBody>
          <a:bodyPr wrap="none" rtlCol="0">
            <a:spAutoFit/>
          </a:bodyPr>
          <a:lstStyle/>
          <a:p>
            <a:pPr algn="ctr" fontAlgn="auto">
              <a:spcBef>
                <a:spcPts val="0"/>
              </a:spcBef>
              <a:spcAft>
                <a:spcPts val="0"/>
              </a:spcAft>
            </a:pPr>
            <a:r>
              <a:rPr lang="nb-NO" sz="3600" b="1" dirty="0">
                <a:solidFill>
                  <a:prstClr val="white"/>
                </a:solidFill>
                <a:latin typeface="Calibri"/>
              </a:rPr>
              <a:t>CT-</a:t>
            </a:r>
            <a:r>
              <a:rPr lang="nb-NO" sz="3600" b="1" dirty="0" err="1">
                <a:solidFill>
                  <a:prstClr val="white"/>
                </a:solidFill>
                <a:latin typeface="Calibri"/>
              </a:rPr>
              <a:t>imaging</a:t>
            </a:r>
            <a:r>
              <a:rPr lang="nb-NO" sz="3600" b="1" dirty="0">
                <a:solidFill>
                  <a:prstClr val="white"/>
                </a:solidFill>
                <a:latin typeface="Calibri"/>
              </a:rPr>
              <a:t> </a:t>
            </a:r>
            <a:r>
              <a:rPr lang="nb-NO" sz="3600" b="1" dirty="0" err="1">
                <a:solidFill>
                  <a:prstClr val="white"/>
                </a:solidFill>
                <a:latin typeface="Calibri"/>
              </a:rPr>
              <a:t>of</a:t>
            </a:r>
            <a:r>
              <a:rPr lang="nb-NO" sz="3600" b="1" dirty="0">
                <a:solidFill>
                  <a:prstClr val="white"/>
                </a:solidFill>
                <a:latin typeface="Calibri"/>
              </a:rPr>
              <a:t> CO</a:t>
            </a:r>
            <a:r>
              <a:rPr lang="nb-NO" sz="3600" b="1" baseline="-25000" dirty="0">
                <a:solidFill>
                  <a:prstClr val="white"/>
                </a:solidFill>
                <a:latin typeface="Calibri"/>
              </a:rPr>
              <a:t>2</a:t>
            </a:r>
            <a:r>
              <a:rPr lang="nb-NO" sz="3600" b="1" dirty="0">
                <a:solidFill>
                  <a:prstClr val="white"/>
                </a:solidFill>
                <a:latin typeface="Calibri"/>
              </a:rPr>
              <a:t> </a:t>
            </a:r>
            <a:r>
              <a:rPr lang="nb-NO" sz="3600" b="1" dirty="0" err="1">
                <a:solidFill>
                  <a:prstClr val="white"/>
                </a:solidFill>
                <a:latin typeface="Calibri"/>
              </a:rPr>
              <a:t>core</a:t>
            </a:r>
            <a:r>
              <a:rPr lang="nb-NO" sz="3600" b="1" dirty="0">
                <a:solidFill>
                  <a:prstClr val="white"/>
                </a:solidFill>
                <a:latin typeface="Calibri"/>
              </a:rPr>
              <a:t> </a:t>
            </a:r>
            <a:r>
              <a:rPr lang="nb-NO" sz="3600" b="1" dirty="0" err="1">
                <a:solidFill>
                  <a:prstClr val="white"/>
                </a:solidFill>
                <a:latin typeface="Calibri"/>
              </a:rPr>
              <a:t>floods</a:t>
            </a:r>
            <a:endParaRPr lang="nb-NO" sz="3600" b="1" dirty="0">
              <a:solidFill>
                <a:prstClr val="white"/>
              </a:solidFill>
              <a:latin typeface="Calibri"/>
            </a:endParaRPr>
          </a:p>
        </p:txBody>
      </p:sp>
      <p:sp>
        <p:nvSpPr>
          <p:cNvPr id="7" name="Content Placeholder 1"/>
          <p:cNvSpPr>
            <a:spLocks noGrp="1"/>
          </p:cNvSpPr>
          <p:nvPr>
            <p:ph idx="1"/>
          </p:nvPr>
        </p:nvSpPr>
        <p:spPr>
          <a:xfrm>
            <a:off x="395288" y="1989138"/>
            <a:ext cx="8291512" cy="4392612"/>
          </a:xfrm>
        </p:spPr>
        <p:txBody>
          <a:bodyPr>
            <a:normAutofit/>
          </a:bodyPr>
          <a:lstStyle/>
          <a:p>
            <a:pPr lvl="1">
              <a:buFont typeface="Arial" pitchFamily="34" charset="0"/>
              <a:buChar char="•"/>
            </a:pPr>
            <a:r>
              <a:rPr lang="nb-NO" dirty="0" err="1" smtClean="0"/>
              <a:t>Normalization</a:t>
            </a:r>
            <a:r>
              <a:rPr lang="nb-NO" dirty="0" smtClean="0"/>
              <a:t> </a:t>
            </a:r>
            <a:r>
              <a:rPr lang="nb-NO" dirty="0" err="1" smtClean="0"/>
              <a:t>scan</a:t>
            </a:r>
            <a:r>
              <a:rPr lang="nb-NO" dirty="0" smtClean="0"/>
              <a:t>:</a:t>
            </a:r>
          </a:p>
          <a:p>
            <a:pPr lvl="2"/>
            <a:r>
              <a:rPr lang="nb-NO" dirty="0" smtClean="0"/>
              <a:t>Dry </a:t>
            </a:r>
            <a:r>
              <a:rPr lang="nb-NO" dirty="0" err="1" smtClean="0"/>
              <a:t>core</a:t>
            </a:r>
            <a:endParaRPr lang="nb-NO" dirty="0" smtClean="0"/>
          </a:p>
          <a:p>
            <a:pPr lvl="2"/>
            <a:r>
              <a:rPr lang="nb-NO" dirty="0" smtClean="0"/>
              <a:t>100% CO</a:t>
            </a:r>
            <a:r>
              <a:rPr lang="nb-NO" baseline="-25000" dirty="0" smtClean="0"/>
              <a:t>2</a:t>
            </a:r>
            <a:r>
              <a:rPr lang="nb-NO" dirty="0" smtClean="0"/>
              <a:t> </a:t>
            </a:r>
            <a:r>
              <a:rPr lang="nb-NO" dirty="0" err="1" smtClean="0"/>
              <a:t>saturated</a:t>
            </a:r>
            <a:endParaRPr lang="nb-NO" dirty="0" smtClean="0"/>
          </a:p>
          <a:p>
            <a:pPr lvl="2"/>
            <a:r>
              <a:rPr lang="nb-NO" dirty="0" smtClean="0"/>
              <a:t>100% </a:t>
            </a:r>
            <a:r>
              <a:rPr lang="nb-NO" dirty="0" err="1" smtClean="0"/>
              <a:t>oil</a:t>
            </a:r>
            <a:r>
              <a:rPr lang="nb-NO" dirty="0" smtClean="0"/>
              <a:t> </a:t>
            </a:r>
            <a:r>
              <a:rPr lang="nb-NO" dirty="0" err="1" smtClean="0"/>
              <a:t>saturated</a:t>
            </a:r>
            <a:endParaRPr lang="nb-NO" dirty="0" smtClean="0"/>
          </a:p>
          <a:p>
            <a:pPr lvl="1">
              <a:buFont typeface="Arial" charset="0"/>
              <a:buChar char="•"/>
            </a:pPr>
            <a:r>
              <a:rPr lang="nb-NO" dirty="0" err="1" smtClean="0"/>
              <a:t>Provides</a:t>
            </a:r>
            <a:endParaRPr lang="nb-NO" dirty="0" smtClean="0"/>
          </a:p>
          <a:p>
            <a:pPr lvl="2">
              <a:buFont typeface="Arial" charset="0"/>
              <a:buChar char="•"/>
            </a:pPr>
            <a:r>
              <a:rPr lang="nb-NO" dirty="0" err="1" smtClean="0"/>
              <a:t>Porosity</a:t>
            </a:r>
            <a:r>
              <a:rPr lang="nb-NO" dirty="0" smtClean="0"/>
              <a:t> </a:t>
            </a:r>
            <a:r>
              <a:rPr lang="nb-NO" dirty="0" err="1" smtClean="0"/>
              <a:t>map</a:t>
            </a:r>
            <a:r>
              <a:rPr lang="nb-NO" dirty="0" smtClean="0"/>
              <a:t> </a:t>
            </a:r>
            <a:r>
              <a:rPr lang="nb-NO" dirty="0" err="1" smtClean="0"/>
              <a:t>of</a:t>
            </a:r>
            <a:r>
              <a:rPr lang="nb-NO" dirty="0" smtClean="0"/>
              <a:t> </a:t>
            </a:r>
            <a:r>
              <a:rPr lang="nb-NO" dirty="0" err="1" smtClean="0"/>
              <a:t>core</a:t>
            </a:r>
            <a:endParaRPr lang="nb-NO" dirty="0" smtClean="0"/>
          </a:p>
          <a:p>
            <a:pPr lvl="2">
              <a:buFont typeface="Arial" charset="0"/>
              <a:buChar char="•"/>
            </a:pPr>
            <a:r>
              <a:rPr lang="nb-NO" dirty="0" smtClean="0"/>
              <a:t>Spatial fluid </a:t>
            </a:r>
            <a:r>
              <a:rPr lang="nb-NO" dirty="0" err="1" smtClean="0"/>
              <a:t>saturation</a:t>
            </a:r>
            <a:endParaRPr lang="nb-NO" dirty="0"/>
          </a:p>
          <a:p>
            <a:pPr lvl="1">
              <a:buFont typeface="Arial" charset="0"/>
              <a:buChar char="•"/>
            </a:pPr>
            <a:endParaRPr lang="nb-NO" dirty="0" smtClean="0"/>
          </a:p>
          <a:p>
            <a:pPr lvl="1">
              <a:buFont typeface="Arial" charset="0"/>
              <a:buChar char="•"/>
            </a:pPr>
            <a:r>
              <a:rPr lang="nb-NO" dirty="0" smtClean="0"/>
              <a:t>Resolution: 0.156mm*0.156mm*0.5 mm</a:t>
            </a:r>
          </a:p>
          <a:p>
            <a:pPr marL="0" indent="0">
              <a:buNone/>
            </a:pPr>
            <a:endParaRPr lang="nb-NO" dirty="0" smtClean="0"/>
          </a:p>
        </p:txBody>
      </p:sp>
      <p:pic>
        <p:nvPicPr>
          <p:cNvPr id="16" name="CHR_CO2_9.wmv">
            <a:hlinkClick r:id="" action="ppaction://media"/>
          </p:cNvPr>
          <p:cNvPicPr>
            <a:picLocks noGrp="1" noChangeAspect="1"/>
          </p:cNvPicPr>
          <p:nvPr>
            <p:ph idx="1"/>
            <a:videoFile r:link="rId1"/>
            <p:extLst>
              <p:ext uri="{DAA4B4D4-6D71-4841-9C94-3DE7FCFB9230}">
                <p14:media xmlns="" xmlns:p14="http://schemas.microsoft.com/office/powerpoint/2010/main" r:embed="rId4"/>
              </p:ext>
            </p:extLst>
          </p:nvPr>
        </p:nvPicPr>
        <p:blipFill>
          <a:blip r:embed="rId5" cstate="print"/>
          <a:stretch>
            <a:fillRect/>
          </a:stretch>
        </p:blipFill>
        <p:spPr>
          <a:xfrm>
            <a:off x="4644759" y="1700808"/>
            <a:ext cx="4416491" cy="3312368"/>
          </a:xfrm>
        </p:spPr>
      </p:pic>
    </p:spTree>
    <p:extLst>
      <p:ext uri="{BB962C8B-B14F-4D97-AF65-F5344CB8AC3E}">
        <p14:creationId xmlns="" xmlns:p14="http://schemas.microsoft.com/office/powerpoint/2010/main" val="206515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4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MASTER\CO2_Horizontal\Cropped2\Test0000.jpeg.tif"/>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7" name="Chart 6"/>
          <p:cNvGraphicFramePr>
            <a:graphicFrameLocks/>
          </p:cNvGraphicFramePr>
          <p:nvPr>
            <p:extLst>
              <p:ext uri="{D42A27DB-BD31-4B8C-83A1-F6EECF244321}">
                <p14:modId xmlns="" xmlns:p14="http://schemas.microsoft.com/office/powerpoint/2010/main" val="1779477098"/>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0.0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 descr="D:\MASTER\CO2_Circle\Cropped\CO2_01.jpeg.tif"/>
          <p:cNvPicPr>
            <a:picLocks noGrp="1" noChangeAspect="1" noChangeArrowheads="1"/>
          </p:cNvPicPr>
          <p:nvPr>
            <p:ph sz="quarter" idx="14"/>
          </p:nvPr>
        </p:nvPicPr>
        <p:blipFill>
          <a:blip r:embed="rId5"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1028" name="Picture 4" descr="D:\MASTER\CHR_CO2_9_3D_2\Cropped 2\CO2_3D_01.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660954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2842289507"/>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0.8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12291" name="Picture 3" descr="D:\MASTER\CO2_Horizontal\Cropped2\Test0135.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12292" name="Picture 4" descr="D:\MASTER\CO2_Circle\Cropped\CO2_07.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D:\MASTER\CHR_CO2_9_3D_2\Cropped 2\CO2_3D_08.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28543112"/>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1529722890"/>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1.1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13315" name="Picture 3" descr="D:\MASTER\CO2_Horizontal\Cropped2\Test0165.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13316" name="Picture 4" descr="D:\MASTER\CO2_Circle\Cropped\CO2_09.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3074" name="Picture 2" descr="D:\MASTER\CHR_CO2_9_3D_2\Cropped 2\CO2_3D_09.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72080488"/>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3549798113"/>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1.8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14339" name="Picture 3" descr="D:\MASTER\CO2_Horizontal\Cropped2\Test0194.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14340" name="Picture 4" descr="D:\MASTER\CO2_Circle\Cropped\CO2_10.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descr="D:\MASTER\CHR_CO2_9_3D_2\Cropped 2\CO2_3D_10.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73936413"/>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2217247875"/>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2.3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15363" name="Picture 3" descr="D:\MASTER\CO2_Horizontal\Cropped2\Test0224.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15364" name="Picture 4" descr="D:\MASTER\CO2_Circle\Cropped\CO2_11.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5122" name="Picture 2" descr="D:\MASTER\CHR_CO2_9_3D_2\Cropped 2\CO2_3D_11.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89349057"/>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2785458769"/>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2.8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16386" name="Picture 2" descr="D:\MASTER\CO2_Circle\Cropped\CO2_12.jpeg.tif"/>
          <p:cNvPicPr>
            <a:picLocks noGrp="1" noChangeAspect="1" noChangeArrowheads="1"/>
          </p:cNvPicPr>
          <p:nvPr>
            <p:ph sz="quarter" idx="14"/>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16388" name="Picture 4" descr="D:\MASTER\CO2_Horizontal\Cropped2\Test0254.jpeg.tif"/>
          <p:cNvPicPr>
            <a:picLocks noGrp="1" noChangeAspect="1" noChangeArrowheads="1"/>
          </p:cNvPicPr>
          <p:nvPr>
            <p:ph sz="quarter" idx="13"/>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6146" name="Picture 2" descr="D:\MASTER\CHR_CO2_9_3D_2\Cropped 2\CO2_3D_12.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48185475"/>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2317351420"/>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3.1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17411" name="Picture 3" descr="D:\MASTER\CO2_Horizontal\Cropped2\Test0284.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17412" name="Picture 4" descr="D:\MASTER\CO2_Circle\Cropped\CO2_13.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7170" name="Picture 2" descr="D:\MASTER\CHR_CO2_9_3D_2\Cropped 2\CO2_3D_13.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99850627"/>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640955419"/>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3.7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18435" name="Picture 3" descr="D:\MASTER\CO2_Horizontal\Cropped2\Test0314.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18436" name="Picture 4" descr="D:\MASTER\CO2_Circle\Cropped\CO2_14.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D:\MASTER\CHR_CO2_9_3D_2\Cropped 2\CO2_3D_14.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03125774"/>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3412262137"/>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4.2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19459" name="Picture 3" descr="D:\MASTER\CO2_Horizontal\Cropped2\Test0344.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19460" name="Picture 4" descr="D:\MASTER\CO2_Circle\Cropped\CO2_15.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9218" name="Picture 2" descr="D:\MASTER\CHR_CO2_9_3D_2\Cropped 2\CO2_3D_15.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75443949"/>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u="sng" dirty="0" smtClean="0">
                <a:solidFill>
                  <a:schemeClr val="bg1"/>
                </a:solidFill>
              </a:rPr>
              <a:t>Research Partners:</a:t>
            </a:r>
            <a:br>
              <a:rPr lang="nb-NO" b="1" u="sng" dirty="0" smtClean="0">
                <a:solidFill>
                  <a:schemeClr val="bg1"/>
                </a:solidFill>
              </a:rPr>
            </a:br>
            <a:endParaRPr lang="nb-NO" dirty="0"/>
          </a:p>
        </p:txBody>
      </p:sp>
      <p:sp>
        <p:nvSpPr>
          <p:cNvPr id="4" name="Undertittel 2"/>
          <p:cNvSpPr>
            <a:spLocks noGrp="1"/>
          </p:cNvSpPr>
          <p:nvPr>
            <p:ph idx="1"/>
          </p:nvPr>
        </p:nvSpPr>
        <p:spPr>
          <a:xfrm>
            <a:off x="431032" y="1169368"/>
            <a:ext cx="8712968" cy="5688632"/>
          </a:xfrm>
        </p:spPr>
        <p:txBody>
          <a:bodyPr/>
          <a:lstStyle/>
          <a:p>
            <a:pPr>
              <a:buNone/>
            </a:pPr>
            <a:r>
              <a:rPr lang="nb-NO" sz="2000" b="1" u="sng" dirty="0" smtClean="0">
                <a:solidFill>
                  <a:schemeClr val="bg1"/>
                </a:solidFill>
              </a:rPr>
              <a:t>4 </a:t>
            </a:r>
            <a:r>
              <a:rPr lang="nb-NO" sz="2000" b="1" u="sng" dirty="0" err="1" smtClean="0">
                <a:solidFill>
                  <a:schemeClr val="bg1"/>
                </a:solidFill>
              </a:rPr>
              <a:t>Universities</a:t>
            </a:r>
            <a:r>
              <a:rPr lang="nb-NO" sz="2000" b="1" u="sng" dirty="0" smtClean="0">
                <a:solidFill>
                  <a:schemeClr val="bg1"/>
                </a:solidFill>
              </a:rPr>
              <a:t> in Texas, USA</a:t>
            </a:r>
          </a:p>
          <a:p>
            <a:pPr>
              <a:buFontTx/>
              <a:buChar char="-"/>
            </a:pPr>
            <a:r>
              <a:rPr lang="nb-NO" sz="2000" b="1" dirty="0" smtClean="0">
                <a:solidFill>
                  <a:schemeClr val="bg1"/>
                </a:solidFill>
              </a:rPr>
              <a:t>Rice University, Houston, TX, USA</a:t>
            </a:r>
          </a:p>
          <a:p>
            <a:pPr>
              <a:buFontTx/>
              <a:buChar char="-"/>
            </a:pPr>
            <a:r>
              <a:rPr lang="nb-NO" sz="2000" b="1" dirty="0" smtClean="0">
                <a:solidFill>
                  <a:schemeClr val="bg1"/>
                </a:solidFill>
              </a:rPr>
              <a:t>University </a:t>
            </a:r>
            <a:r>
              <a:rPr lang="nb-NO" sz="2000" b="1" dirty="0" err="1" smtClean="0">
                <a:solidFill>
                  <a:schemeClr val="bg1"/>
                </a:solidFill>
              </a:rPr>
              <a:t>of</a:t>
            </a:r>
            <a:r>
              <a:rPr lang="nb-NO" sz="2000" b="1" dirty="0" smtClean="0">
                <a:solidFill>
                  <a:schemeClr val="bg1"/>
                </a:solidFill>
              </a:rPr>
              <a:t> Houston, Houston, TX, USA</a:t>
            </a:r>
          </a:p>
          <a:p>
            <a:pPr>
              <a:buFontTx/>
              <a:buChar char="-"/>
            </a:pPr>
            <a:r>
              <a:rPr lang="nb-NO" sz="2000" b="1" dirty="0" smtClean="0">
                <a:solidFill>
                  <a:schemeClr val="bg1"/>
                </a:solidFill>
              </a:rPr>
              <a:t>University </a:t>
            </a:r>
            <a:r>
              <a:rPr lang="nb-NO" sz="2000" b="1" dirty="0" err="1" smtClean="0">
                <a:solidFill>
                  <a:schemeClr val="bg1"/>
                </a:solidFill>
              </a:rPr>
              <a:t>of</a:t>
            </a:r>
            <a:r>
              <a:rPr lang="nb-NO" sz="2000" b="1" dirty="0" smtClean="0">
                <a:solidFill>
                  <a:schemeClr val="bg1"/>
                </a:solidFill>
              </a:rPr>
              <a:t> Texas at Austin, Austin, TX, USA</a:t>
            </a:r>
          </a:p>
          <a:p>
            <a:pPr>
              <a:buFontTx/>
              <a:buChar char="-"/>
            </a:pPr>
            <a:r>
              <a:rPr lang="nb-NO" sz="2000" b="1" dirty="0" smtClean="0">
                <a:solidFill>
                  <a:schemeClr val="bg1"/>
                </a:solidFill>
              </a:rPr>
              <a:t>Texas A&amp;M University, College </a:t>
            </a:r>
            <a:r>
              <a:rPr lang="nb-NO" sz="2000" b="1" dirty="0" err="1" smtClean="0">
                <a:solidFill>
                  <a:schemeClr val="bg1"/>
                </a:solidFill>
              </a:rPr>
              <a:t>Station</a:t>
            </a:r>
            <a:r>
              <a:rPr lang="nb-NO" sz="2000" b="1" dirty="0" smtClean="0">
                <a:solidFill>
                  <a:schemeClr val="bg1"/>
                </a:solidFill>
              </a:rPr>
              <a:t>, TX, USA</a:t>
            </a:r>
          </a:p>
          <a:p>
            <a:pPr algn="l">
              <a:buNone/>
            </a:pPr>
            <a:endParaRPr lang="nb-NO" sz="2000" b="1" u="sng" dirty="0" smtClean="0">
              <a:solidFill>
                <a:schemeClr val="bg1"/>
              </a:solidFill>
            </a:endParaRPr>
          </a:p>
          <a:p>
            <a:pPr algn="l">
              <a:buNone/>
            </a:pPr>
            <a:r>
              <a:rPr lang="nb-NO" sz="2000" b="1" u="sng" dirty="0" smtClean="0">
                <a:solidFill>
                  <a:schemeClr val="bg1"/>
                </a:solidFill>
              </a:rPr>
              <a:t>3</a:t>
            </a:r>
            <a:r>
              <a:rPr lang="nb-NO" sz="2000" b="1" u="sng" dirty="0" smtClean="0">
                <a:solidFill>
                  <a:schemeClr val="bg1"/>
                </a:solidFill>
              </a:rPr>
              <a:t> </a:t>
            </a:r>
            <a:r>
              <a:rPr lang="nb-NO" sz="2000" b="1" u="sng" dirty="0" err="1" smtClean="0">
                <a:solidFill>
                  <a:schemeClr val="bg1"/>
                </a:solidFill>
              </a:rPr>
              <a:t>Universities</a:t>
            </a:r>
            <a:r>
              <a:rPr lang="nb-NO" sz="2000" b="1" u="sng" dirty="0" smtClean="0">
                <a:solidFill>
                  <a:schemeClr val="bg1"/>
                </a:solidFill>
              </a:rPr>
              <a:t> in </a:t>
            </a:r>
            <a:r>
              <a:rPr lang="nb-NO" sz="2000" b="1" u="sng" dirty="0" err="1" smtClean="0">
                <a:solidFill>
                  <a:schemeClr val="bg1"/>
                </a:solidFill>
              </a:rPr>
              <a:t>Norway</a:t>
            </a:r>
            <a:r>
              <a:rPr lang="nb-NO" sz="2000" b="1" u="sng" dirty="0" smtClean="0">
                <a:solidFill>
                  <a:schemeClr val="bg1"/>
                </a:solidFill>
              </a:rPr>
              <a:t>:</a:t>
            </a:r>
          </a:p>
          <a:p>
            <a:pPr algn="l">
              <a:buFontTx/>
              <a:buChar char="-"/>
            </a:pPr>
            <a:r>
              <a:rPr lang="nb-NO" sz="2000" b="1" dirty="0" smtClean="0">
                <a:solidFill>
                  <a:schemeClr val="bg1"/>
                </a:solidFill>
              </a:rPr>
              <a:t>University </a:t>
            </a:r>
            <a:r>
              <a:rPr lang="nb-NO" sz="2000" b="1" dirty="0" err="1" smtClean="0">
                <a:solidFill>
                  <a:schemeClr val="bg1"/>
                </a:solidFill>
              </a:rPr>
              <a:t>of</a:t>
            </a:r>
            <a:r>
              <a:rPr lang="nb-NO" sz="2000" b="1" dirty="0" smtClean="0">
                <a:solidFill>
                  <a:schemeClr val="bg1"/>
                </a:solidFill>
              </a:rPr>
              <a:t> Bergen</a:t>
            </a:r>
            <a:r>
              <a:rPr lang="nb-NO" sz="2000" b="1" smtClean="0">
                <a:solidFill>
                  <a:schemeClr val="bg1"/>
                </a:solidFill>
              </a:rPr>
              <a:t>, </a:t>
            </a:r>
            <a:r>
              <a:rPr lang="nb-NO" sz="2000" b="1" smtClean="0">
                <a:solidFill>
                  <a:schemeClr val="bg1"/>
                </a:solidFill>
              </a:rPr>
              <a:t>Bergen, </a:t>
            </a:r>
            <a:r>
              <a:rPr lang="nb-NO" sz="2000" b="1" dirty="0" err="1" smtClean="0">
                <a:solidFill>
                  <a:schemeClr val="bg1"/>
                </a:solidFill>
              </a:rPr>
              <a:t>Norway</a:t>
            </a:r>
            <a:endParaRPr lang="nb-NO" sz="2000" b="1" dirty="0" smtClean="0">
              <a:solidFill>
                <a:schemeClr val="bg1"/>
              </a:solidFill>
            </a:endParaRPr>
          </a:p>
          <a:p>
            <a:pPr algn="l">
              <a:buFontTx/>
              <a:buChar char="-"/>
            </a:pPr>
            <a:r>
              <a:rPr lang="nb-NO" sz="2000" b="1" dirty="0" smtClean="0">
                <a:solidFill>
                  <a:schemeClr val="bg1"/>
                </a:solidFill>
              </a:rPr>
              <a:t>University </a:t>
            </a:r>
            <a:r>
              <a:rPr lang="nb-NO" sz="2000" b="1" dirty="0" err="1" smtClean="0">
                <a:solidFill>
                  <a:schemeClr val="bg1"/>
                </a:solidFill>
              </a:rPr>
              <a:t>of</a:t>
            </a:r>
            <a:r>
              <a:rPr lang="nb-NO" sz="2000" b="1" dirty="0" smtClean="0">
                <a:solidFill>
                  <a:schemeClr val="bg1"/>
                </a:solidFill>
              </a:rPr>
              <a:t> Stavanger, Stavanger, </a:t>
            </a:r>
            <a:r>
              <a:rPr lang="nb-NO" sz="2000" b="1" dirty="0" err="1" smtClean="0">
                <a:solidFill>
                  <a:schemeClr val="bg1"/>
                </a:solidFill>
              </a:rPr>
              <a:t>Norway</a:t>
            </a:r>
            <a:endParaRPr lang="nb-NO" sz="2000" b="1" dirty="0" smtClean="0">
              <a:solidFill>
                <a:schemeClr val="bg1"/>
              </a:solidFill>
            </a:endParaRPr>
          </a:p>
          <a:p>
            <a:pPr algn="l">
              <a:buFontTx/>
              <a:buChar char="-"/>
            </a:pPr>
            <a:r>
              <a:rPr lang="nb-NO" sz="2000" b="1" dirty="0" smtClean="0">
                <a:solidFill>
                  <a:schemeClr val="bg1"/>
                </a:solidFill>
              </a:rPr>
              <a:t>NTNU, Trondheim, </a:t>
            </a:r>
            <a:r>
              <a:rPr lang="nb-NO" sz="2000" b="1" dirty="0" err="1" smtClean="0">
                <a:solidFill>
                  <a:schemeClr val="bg1"/>
                </a:solidFill>
              </a:rPr>
              <a:t>Norway</a:t>
            </a:r>
            <a:endParaRPr lang="nb-NO" sz="2000" b="1" dirty="0" smtClean="0">
              <a:solidFill>
                <a:schemeClr val="bg1"/>
              </a:solidFill>
            </a:endParaRPr>
          </a:p>
          <a:p>
            <a:pPr>
              <a:buNone/>
            </a:pPr>
            <a:endParaRPr lang="nb-NO" sz="2000" b="1" u="sng" dirty="0" smtClean="0">
              <a:solidFill>
                <a:schemeClr val="bg1"/>
              </a:solidFill>
            </a:endParaRPr>
          </a:p>
          <a:p>
            <a:pPr>
              <a:buNone/>
            </a:pPr>
            <a:r>
              <a:rPr lang="nb-NO" sz="2000" b="1" u="sng" dirty="0" smtClean="0">
                <a:solidFill>
                  <a:schemeClr val="bg1"/>
                </a:solidFill>
              </a:rPr>
              <a:t>Industry partners</a:t>
            </a:r>
          </a:p>
          <a:p>
            <a:pPr>
              <a:buFontTx/>
              <a:buChar char="-"/>
            </a:pPr>
            <a:r>
              <a:rPr lang="nb-NO" sz="2000" b="1" dirty="0" smtClean="0">
                <a:solidFill>
                  <a:schemeClr val="bg1"/>
                </a:solidFill>
              </a:rPr>
              <a:t>Statoil Petroleum ASA</a:t>
            </a:r>
          </a:p>
          <a:p>
            <a:pPr>
              <a:buFontTx/>
              <a:buChar char="-"/>
            </a:pPr>
            <a:r>
              <a:rPr lang="nb-NO" sz="2000" b="1" dirty="0" smtClean="0">
                <a:solidFill>
                  <a:schemeClr val="bg1"/>
                </a:solidFill>
              </a:rPr>
              <a:t>Schlumberger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3824528340"/>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4.7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20483" name="Picture 3" descr="D:\MASTER\CO2_Horizontal\Cropped2\Test0373.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20484" name="Picture 4" descr="D:\MASTER\CO2_Circle\Cropped\CO2_16.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10242" name="Picture 2" descr="D:\MASTER\CHR_CO2_9_3D_2\Cropped 2\CO2_3D_16.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83375381"/>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3744184798"/>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5.7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22531" name="Picture 3" descr="D:\MASTER\CO2_Horizontal\Cropped2\Test0433.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22532" name="Picture 4" descr="D:\MASTER\CO2_Circle\Cropped\CO2_18.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12290" name="Picture 2" descr="D:\MASTER\CHR_CO2_9_3D_2\Cropped 2\CO2_3D_18.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75813597"/>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3247062203"/>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13.6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23555" name="Picture 3" descr="D:\MASTER\CO2_Horizontal\Cropped2\Test0463.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23556" name="Picture 4" descr="D:\MASTER\CO2_Circle\Cropped\CO2_19.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13314" name="Picture 2" descr="D:\MASTER\CHR_CO2_9_3D_2\Cropped 2\CO2_3D_19.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60081004"/>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433536419"/>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20.4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24579" name="Picture 3" descr="D:\MASTER\CO2_Horizontal\Cropped2\Test0493.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24580" name="Picture 4" descr="D:\MASTER\CO2_Circle\Cropped\CO2_20.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14338" name="Picture 2" descr="D:\MASTER\CHR_CO2_9_3D_2\Cropped 2\CO2_3D_20.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90464798"/>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3005269679"/>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23.3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25603" name="Picture 3" descr="D:\MASTER\CO2_Horizontal\Cropped2\Test0523.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25604" name="Picture 4" descr="D:\MASTER\CO2_Circle\Cropped\CO2_21.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15362" name="Picture 2" descr="D:\MASTER\CHR_CO2_9_3D_2\Cropped 2\CO2_3D_21.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38539046"/>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1748193061"/>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25.9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26627" name="Picture 3" descr="D:\MASTER\CO2_Horizontal\Cropped2\Test0552.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26628" name="Picture 4" descr="D:\MASTER\CO2_Circle\Cropped\CO2_22.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16386" name="Picture 2" descr="D:\MASTER\CHR_CO2_9_3D_2\Cropped 2\CO2_3D_22.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71300037"/>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85323314"/>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28.8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27651" name="Picture 3" descr="D:\MASTER\CO2_Horizontal\Cropped2\Test0582.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27652" name="Picture 4" descr="D:\MASTER\CO2_Circle\Cropped\CO2_23.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17410" name="Picture 2" descr="D:\MASTER\CHR_CO2_9_3D_2\Cropped 2\CO2_3D_23.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22204927"/>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1989225299"/>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45.6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28674" name="Picture 2" descr="D:\MASTER\CO2_Horizontal\Cropped2\Test0612.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28675" name="Picture 3" descr="D:\MASTER\CO2_Circle\Cropped\CO2_24.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18434" name="Picture 2" descr="D:\MASTER\CHR_CO2_9_3D_2\Cropped 2\CO2_3D_24.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42815499"/>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229805475"/>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56.8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29699" name="Picture 3" descr="D:\MASTER\CO2_Horizontal\Cropped2\Test0642.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29700" name="Picture 4" descr="D:\MASTER\CO2_Circle\Cropped\CO2_25.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19458" name="Picture 2" descr="D:\MASTER\CHR_CO2_9_3D_2\Cropped 2\CO2_3D_25.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45612042"/>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3527298023"/>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72.6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30722" name="Picture 2" descr="D:\MASTER\CO2_Circle\Cropped\CO2_26.jpeg.tif"/>
          <p:cNvPicPr>
            <a:picLocks noGrp="1" noChangeAspect="1" noChangeArrowheads="1"/>
          </p:cNvPicPr>
          <p:nvPr>
            <p:ph sz="quarter" idx="14"/>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30723" name="Picture 3" descr="D:\MASTER\CO2_Horizontal\Cropped2\Test0672.jpeg.tif"/>
          <p:cNvPicPr>
            <a:picLocks noGrp="1" noChangeAspect="1" noChangeArrowheads="1"/>
          </p:cNvPicPr>
          <p:nvPr>
            <p:ph sz="quarter" idx="13"/>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20482" name="Picture 2" descr="D:\MASTER\CHR_CO2_9_3D_2\Cropped 2\CO2_3D_26.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48183710"/>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755576" y="188640"/>
            <a:ext cx="7772400" cy="1470025"/>
          </a:xfrm>
        </p:spPr>
        <p:txBody>
          <a:bodyPr/>
          <a:lstStyle/>
          <a:p>
            <a:r>
              <a:rPr lang="nb-NO" sz="4000" b="1" dirty="0" err="1" smtClean="0">
                <a:solidFill>
                  <a:schemeClr val="bg1"/>
                </a:solidFill>
              </a:rPr>
              <a:t>Objectives</a:t>
            </a:r>
            <a:endParaRPr lang="nb-NO" sz="4000" b="1" dirty="0">
              <a:solidFill>
                <a:schemeClr val="bg1"/>
              </a:solidFill>
            </a:endParaRPr>
          </a:p>
        </p:txBody>
      </p:sp>
      <p:sp>
        <p:nvSpPr>
          <p:cNvPr id="3" name="Undertittel 2"/>
          <p:cNvSpPr>
            <a:spLocks noGrp="1"/>
          </p:cNvSpPr>
          <p:nvPr>
            <p:ph type="subTitle" idx="1"/>
          </p:nvPr>
        </p:nvSpPr>
        <p:spPr>
          <a:xfrm>
            <a:off x="395536" y="1628800"/>
            <a:ext cx="8748464" cy="5085184"/>
          </a:xfrm>
        </p:spPr>
        <p:txBody>
          <a:bodyPr/>
          <a:lstStyle/>
          <a:p>
            <a:pPr algn="l"/>
            <a:r>
              <a:rPr lang="en-US" sz="2800" b="1" dirty="0" smtClean="0">
                <a:solidFill>
                  <a:schemeClr val="bg1"/>
                </a:solidFill>
              </a:rPr>
              <a:t>Strengthen and coordinate petroleum research and education in Norway and Texas</a:t>
            </a:r>
          </a:p>
          <a:p>
            <a:pPr algn="l"/>
            <a:endParaRPr lang="en-US" sz="2800" b="1" dirty="0" smtClean="0">
              <a:solidFill>
                <a:schemeClr val="bg1"/>
              </a:solidFill>
            </a:endParaRPr>
          </a:p>
          <a:p>
            <a:pPr algn="l"/>
            <a:r>
              <a:rPr lang="en-US" sz="2800" b="1" dirty="0" smtClean="0">
                <a:solidFill>
                  <a:schemeClr val="bg1"/>
                </a:solidFill>
              </a:rPr>
              <a:t>Emphasize industry challenges in academia</a:t>
            </a:r>
          </a:p>
          <a:p>
            <a:pPr algn="l"/>
            <a:endParaRPr lang="en-US" sz="2800" b="1" dirty="0" smtClean="0">
              <a:solidFill>
                <a:schemeClr val="bg1"/>
              </a:solidFill>
            </a:endParaRPr>
          </a:p>
          <a:p>
            <a:pPr algn="l"/>
            <a:r>
              <a:rPr lang="en-US" sz="2800" b="1" dirty="0" smtClean="0">
                <a:solidFill>
                  <a:schemeClr val="bg1"/>
                </a:solidFill>
              </a:rPr>
              <a:t>How:</a:t>
            </a:r>
          </a:p>
          <a:p>
            <a:pPr algn="l">
              <a:buFontTx/>
              <a:buChar char="-"/>
            </a:pPr>
            <a:r>
              <a:rPr lang="en-US" sz="2800" b="1" dirty="0" smtClean="0">
                <a:solidFill>
                  <a:schemeClr val="bg1"/>
                </a:solidFill>
              </a:rPr>
              <a:t> Improve communication: industry and academia</a:t>
            </a:r>
          </a:p>
          <a:p>
            <a:pPr algn="l">
              <a:buFontTx/>
              <a:buChar char="-"/>
            </a:pPr>
            <a:r>
              <a:rPr lang="en-US" sz="2800" b="1" dirty="0" smtClean="0">
                <a:solidFill>
                  <a:schemeClr val="bg1"/>
                </a:solidFill>
              </a:rPr>
              <a:t> Provide industrial lecturers at the universities</a:t>
            </a:r>
          </a:p>
          <a:p>
            <a:pPr algn="l">
              <a:buFontTx/>
              <a:buChar char="-"/>
            </a:pPr>
            <a:r>
              <a:rPr lang="en-US" sz="2800" b="1" dirty="0" smtClean="0">
                <a:solidFill>
                  <a:schemeClr val="bg1"/>
                </a:solidFill>
              </a:rPr>
              <a:t> Support student and faculty exchange </a:t>
            </a:r>
          </a:p>
          <a:p>
            <a:pPr algn="l">
              <a:buFontTx/>
              <a:buChar char="-"/>
            </a:pPr>
            <a:r>
              <a:rPr lang="en-US" sz="2800" b="1" dirty="0" smtClean="0">
                <a:solidFill>
                  <a:schemeClr val="bg1"/>
                </a:solidFill>
              </a:rPr>
              <a:t> Assist in facilitating industry funding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2618984739"/>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93.3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31747" name="Picture 3" descr="D:\MASTER\CO2_Horizontal\Cropped2\Test0702.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31748" name="Picture 4" descr="D:\MASTER\CO2_Circle\Cropped\CO2_27.jpeg.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21506" name="Picture 2" descr="D:\MASTER\CHR_CO2_9_3D_2\Cropped 2\CO2_3D_27.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79833568"/>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1911396146"/>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584097" y="1628800"/>
            <a:ext cx="1805961"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97.3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32771" name="Picture 3" descr="D:\MASTER\CO2_Horizontal\Cropped2\Test0731.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32772" name="Picture 4" descr="D:\MASTER\CO2_Circle\Cropped\CO2_28.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22530" name="Picture 2" descr="D:\MASTER\CHR_CO2_9_3D_2\Cropped 2\CO2_3D_28.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24260081"/>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3592586616"/>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355977" y="1628800"/>
            <a:ext cx="2034082"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102.1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33795" name="Picture 3" descr="D:\MASTER\CO2_Horizontal\Cropped2\Test0761.jpeg.tif"/>
          <p:cNvPicPr>
            <a:picLocks noGrp="1" noChangeAspect="1" noChangeArrowheads="1"/>
          </p:cNvPicPr>
          <p:nvPr>
            <p:ph sz="quarter" idx="13"/>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pic>
        <p:nvPicPr>
          <p:cNvPr id="33796" name="Picture 4" descr="D:\MASTER\CO2_Circle\Cropped\CO2_29.tif"/>
          <p:cNvPicPr>
            <a:picLocks noGrp="1" noChangeAspect="1" noChangeArrowheads="1"/>
          </p:cNvPicPr>
          <p:nvPr>
            <p:ph sz="quarter" idx="14"/>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23554" name="Picture 2" descr="D:\MASTER\CHR_CO2_9_3D_2\Cropped 2\CO2_3D_29.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13682619"/>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3639994196"/>
              </p:ext>
            </p:extLst>
          </p:nvPr>
        </p:nvGraphicFramePr>
        <p:xfrm>
          <a:off x="323528" y="275114"/>
          <a:ext cx="3888432" cy="256394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355977" y="1628800"/>
            <a:ext cx="2034082" cy="5089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3600" dirty="0" smtClean="0">
                <a:solidFill>
                  <a:prstClr val="white"/>
                </a:solidFill>
              </a:rPr>
              <a:t>117.8 </a:t>
            </a:r>
            <a:r>
              <a:rPr lang="nb-NO" sz="3600" dirty="0" err="1" smtClean="0">
                <a:solidFill>
                  <a:prstClr val="white"/>
                </a:solidFill>
              </a:rPr>
              <a:t>hrs</a:t>
            </a:r>
            <a:endParaRPr lang="nb-NO" sz="36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2676" y="2353691"/>
            <a:ext cx="2068802" cy="63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660492" y="198394"/>
            <a:ext cx="1512168" cy="4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XY-plane</a:t>
            </a:r>
            <a:endParaRPr lang="nb-NO" sz="2000" dirty="0">
              <a:solidFill>
                <a:prstClr val="white"/>
              </a:solidFill>
            </a:endParaRPr>
          </a:p>
        </p:txBody>
      </p:sp>
      <p:pic>
        <p:nvPicPr>
          <p:cNvPr id="12" name="Picture 9" descr="D:\MASTER\3Dbilder\Spacer_vertical.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85892" y="164235"/>
            <a:ext cx="906587" cy="5015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D:\MASTER\3Dbilder\Spacer_horizontal.t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85892" y="2593614"/>
            <a:ext cx="906588" cy="4790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itle 1"/>
          <p:cNvSpPr txBox="1">
            <a:spLocks/>
          </p:cNvSpPr>
          <p:nvPr/>
        </p:nvSpPr>
        <p:spPr>
          <a:xfrm>
            <a:off x="6783751" y="2672514"/>
            <a:ext cx="1332993" cy="400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2000" dirty="0" smtClean="0">
                <a:solidFill>
                  <a:prstClr val="white"/>
                </a:solidFill>
              </a:rPr>
              <a:t>XZ-plane</a:t>
            </a:r>
            <a:endParaRPr lang="nb-NO" sz="2000" dirty="0">
              <a:solidFill>
                <a:prstClr val="white"/>
              </a:solidFill>
            </a:endParaRPr>
          </a:p>
        </p:txBody>
      </p:sp>
      <p:pic>
        <p:nvPicPr>
          <p:cNvPr id="34819" name="Picture 3" descr="D:\MASTER\CO2_Circle\Cropped\CO2_30.tif"/>
          <p:cNvPicPr>
            <a:picLocks noGrp="1" noChangeAspect="1" noChangeArrowheads="1"/>
          </p:cNvPicPr>
          <p:nvPr>
            <p:ph sz="quarter" idx="14"/>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75463" y="806898"/>
            <a:ext cx="1512887" cy="1500879"/>
          </a:xfrm>
          <a:prstGeom prst="rect">
            <a:avLst/>
          </a:prstGeom>
          <a:noFill/>
          <a:extLst>
            <a:ext uri="{909E8E84-426E-40DD-AFC4-6F175D3DCCD1}">
              <a14:hiddenFill xmlns="" xmlns:a14="http://schemas.microsoft.com/office/drawing/2010/main">
                <a:solidFill>
                  <a:srgbClr val="FFFFFF"/>
                </a:solidFill>
              </a14:hiddenFill>
            </a:ext>
          </a:extLst>
        </p:spPr>
      </p:pic>
      <p:pic>
        <p:nvPicPr>
          <p:cNvPr id="34820" name="Picture 4" descr="D:\MASTER\CO2_Horizontal\Cropped2\Test0791.jpeg.tif"/>
          <p:cNvPicPr>
            <a:picLocks noGrp="1" noChangeAspect="1" noChangeArrowheads="1"/>
          </p:cNvPicPr>
          <p:nvPr>
            <p:ph sz="quarter" idx="13"/>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64448" y="3284538"/>
            <a:ext cx="1534917" cy="316865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016293" y="443812"/>
            <a:ext cx="1228221" cy="369332"/>
          </a:xfrm>
          <a:prstGeom prst="rect">
            <a:avLst/>
          </a:prstGeom>
          <a:noFill/>
        </p:spPr>
        <p:txBody>
          <a:bodyPr wrap="none" rtlCol="0">
            <a:spAutoFit/>
          </a:bodyPr>
          <a:lstStyle/>
          <a:p>
            <a:pPr fontAlgn="auto">
              <a:spcBef>
                <a:spcPts val="0"/>
              </a:spcBef>
              <a:spcAft>
                <a:spcPts val="0"/>
              </a:spcAft>
            </a:pPr>
            <a:r>
              <a:rPr lang="nb-NO" sz="1800" dirty="0">
                <a:solidFill>
                  <a:prstClr val="white"/>
                </a:solidFill>
                <a:latin typeface="Calibri"/>
              </a:rPr>
              <a:t>R</a:t>
            </a:r>
            <a:r>
              <a:rPr lang="nb-NO" sz="1800" baseline="-25000" dirty="0">
                <a:solidFill>
                  <a:prstClr val="white"/>
                </a:solidFill>
                <a:latin typeface="Calibri"/>
              </a:rPr>
              <a:t>f</a:t>
            </a:r>
            <a:r>
              <a:rPr lang="nb-NO" sz="1800" dirty="0">
                <a:solidFill>
                  <a:prstClr val="white"/>
                </a:solidFill>
                <a:latin typeface="Calibri"/>
              </a:rPr>
              <a:t> = 96.0 %</a:t>
            </a:r>
          </a:p>
        </p:txBody>
      </p:sp>
      <p:pic>
        <p:nvPicPr>
          <p:cNvPr id="24578" name="Picture 2" descr="D:\MASTER\CHR_CO2_9_3D_2\Cropped 2\CO2_3D_30.tif"/>
          <p:cNvPicPr>
            <a:picLocks noGrp="1" noChangeAspect="1" noChangeArrowheads="1"/>
          </p:cNvPicPr>
          <p:nvPr>
            <p:ph idx="1"/>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827" y="3284538"/>
            <a:ext cx="4718359" cy="316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79967308"/>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Oil-Wet Carbonate Core Plugs: </a:t>
            </a:r>
            <a:br>
              <a:rPr lang="en-US" dirty="0" smtClean="0"/>
            </a:br>
            <a:r>
              <a:rPr lang="en-US" dirty="0" smtClean="0"/>
              <a:t>IEOR (WF + CO</a:t>
            </a:r>
            <a:r>
              <a:rPr lang="en-US" baseline="-25000" dirty="0" smtClean="0"/>
              <a:t>2 </a:t>
            </a:r>
            <a:r>
              <a:rPr lang="en-US" dirty="0" smtClean="0"/>
              <a:t>+ CO</a:t>
            </a:r>
            <a:r>
              <a:rPr lang="en-US" baseline="-25000" dirty="0" smtClean="0"/>
              <a:t>2</a:t>
            </a:r>
            <a:r>
              <a:rPr lang="en-US" dirty="0" smtClean="0"/>
              <a:t>-foam)</a:t>
            </a:r>
            <a:endParaRPr lang="en-US" dirty="0"/>
          </a:p>
        </p:txBody>
      </p:sp>
      <p:sp>
        <p:nvSpPr>
          <p:cNvPr id="4" name="Footer Placeholder 3"/>
          <p:cNvSpPr>
            <a:spLocks noGrp="1"/>
          </p:cNvSpPr>
          <p:nvPr>
            <p:ph type="ftr" sz="quarter" idx="11"/>
          </p:nvPr>
        </p:nvSpPr>
        <p:spPr/>
        <p:txBody>
          <a:bodyPr/>
          <a:lstStyle/>
          <a:p>
            <a:pPr>
              <a:defRPr/>
            </a:pPr>
            <a:r>
              <a:rPr lang="en-US">
                <a:solidFill>
                  <a:srgbClr val="000000">
                    <a:lumMod val="65000"/>
                    <a:lumOff val="35000"/>
                  </a:srgbClr>
                </a:solidFill>
              </a:rPr>
              <a:t>Dept. of Physics and Technology</a:t>
            </a:r>
            <a:endParaRPr lang="nb-NO" dirty="0">
              <a:solidFill>
                <a:srgbClr val="000000">
                  <a:lumMod val="65000"/>
                  <a:lumOff val="35000"/>
                </a:srgbClr>
              </a:solidFill>
            </a:endParaRPr>
          </a:p>
        </p:txBody>
      </p:sp>
      <p:pic>
        <p:nvPicPr>
          <p:cNvPr id="5" name="Content Placeholder 4"/>
          <p:cNvPicPr>
            <a:picLocks noGrp="1"/>
          </p:cNvPicPr>
          <p:nvPr>
            <p:ph idx="1"/>
          </p:nvPr>
        </p:nvPicPr>
        <p:blipFill>
          <a:blip r:embed="rId2" cstate="print"/>
          <a:srcRect/>
          <a:stretch>
            <a:fillRect/>
          </a:stretch>
        </p:blipFill>
        <p:spPr bwMode="auto">
          <a:xfrm>
            <a:off x="802331" y="1196975"/>
            <a:ext cx="7539338" cy="4929188"/>
          </a:xfrm>
          <a:prstGeom prst="rect">
            <a:avLst/>
          </a:prstGeom>
          <a:noFill/>
        </p:spPr>
      </p:pic>
    </p:spTree>
    <p:extLst>
      <p:ext uri="{BB962C8B-B14F-4D97-AF65-F5344CB8AC3E}">
        <p14:creationId xmlns:p14="http://schemas.microsoft.com/office/powerpoint/2010/main" xmlns="" val="228596514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000000">
                    <a:lumMod val="65000"/>
                    <a:lumOff val="35000"/>
                  </a:srgbClr>
                </a:solidFill>
              </a:rPr>
              <a:t>Dept. of Physics and Technology</a:t>
            </a:r>
            <a:endParaRPr lang="nb-NO" dirty="0">
              <a:solidFill>
                <a:srgbClr val="000000">
                  <a:lumMod val="65000"/>
                  <a:lumOff val="35000"/>
                </a:srgbClr>
              </a:solidFill>
            </a:endParaRPr>
          </a:p>
        </p:txBody>
      </p:sp>
      <p:pic>
        <p:nvPicPr>
          <p:cNvPr id="5" name="Content Placeholder 4"/>
          <p:cNvPicPr>
            <a:picLocks noGrp="1"/>
          </p:cNvPicPr>
          <p:nvPr>
            <p:ph idx="1"/>
          </p:nvPr>
        </p:nvPicPr>
        <p:blipFill>
          <a:blip r:embed="rId2" cstate="print"/>
          <a:srcRect/>
          <a:stretch>
            <a:fillRect/>
          </a:stretch>
        </p:blipFill>
        <p:spPr bwMode="auto">
          <a:xfrm>
            <a:off x="536361" y="1196975"/>
            <a:ext cx="8071278" cy="4929188"/>
          </a:xfrm>
          <a:prstGeom prst="rect">
            <a:avLst/>
          </a:prstGeom>
          <a:noFill/>
        </p:spPr>
      </p:pic>
      <p:sp>
        <p:nvSpPr>
          <p:cNvPr id="6" name="Title 1"/>
          <p:cNvSpPr>
            <a:spLocks noGrp="1"/>
          </p:cNvSpPr>
          <p:nvPr>
            <p:ph type="title"/>
          </p:nvPr>
        </p:nvSpPr>
        <p:spPr/>
        <p:txBody>
          <a:bodyPr/>
          <a:lstStyle/>
          <a:p>
            <a:r>
              <a:rPr lang="en-US" dirty="0" smtClean="0"/>
              <a:t>Oil-Wet Carbonate Core Plugs: </a:t>
            </a:r>
            <a:br>
              <a:rPr lang="en-US" dirty="0" smtClean="0"/>
            </a:br>
            <a:r>
              <a:rPr lang="en-US" dirty="0" smtClean="0"/>
              <a:t>IEOR (WF+CO</a:t>
            </a:r>
            <a:r>
              <a:rPr lang="en-US" baseline="-25000" dirty="0" smtClean="0"/>
              <a:t>2</a:t>
            </a:r>
            <a:r>
              <a:rPr lang="en-US" dirty="0" smtClean="0"/>
              <a:t>-foam)</a:t>
            </a:r>
            <a:endParaRPr lang="en-US" dirty="0"/>
          </a:p>
        </p:txBody>
      </p:sp>
    </p:spTree>
    <p:extLst>
      <p:ext uri="{BB962C8B-B14F-4D97-AF65-F5344CB8AC3E}">
        <p14:creationId xmlns:p14="http://schemas.microsoft.com/office/powerpoint/2010/main" xmlns="" val="302607906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47662"/>
            <a:ext cx="8280919" cy="849090"/>
          </a:xfrm>
        </p:spPr>
        <p:txBody>
          <a:bodyPr/>
          <a:lstStyle/>
          <a:p>
            <a:pPr algn="ctr"/>
            <a:r>
              <a:rPr lang="en-US" b="1" dirty="0" smtClean="0"/>
              <a:t>Comparison between miscible CO</a:t>
            </a:r>
            <a:r>
              <a:rPr lang="en-US" b="1" baseline="-25000" dirty="0" smtClean="0"/>
              <a:t>2</a:t>
            </a:r>
            <a:r>
              <a:rPr lang="en-US" b="1" dirty="0" smtClean="0"/>
              <a:t> injection and immiscible and miscible CO</a:t>
            </a:r>
            <a:r>
              <a:rPr lang="en-US" b="1" baseline="-25000" dirty="0" smtClean="0"/>
              <a:t>2</a:t>
            </a:r>
            <a:r>
              <a:rPr lang="en-US" b="1" dirty="0" smtClean="0"/>
              <a:t>-foam</a:t>
            </a:r>
            <a:endParaRPr lang="en-US" b="1" dirty="0"/>
          </a:p>
        </p:txBody>
      </p:sp>
      <p:sp>
        <p:nvSpPr>
          <p:cNvPr id="4" name="Footer Placeholder 3"/>
          <p:cNvSpPr>
            <a:spLocks noGrp="1"/>
          </p:cNvSpPr>
          <p:nvPr>
            <p:ph type="ftr" sz="quarter" idx="11"/>
          </p:nvPr>
        </p:nvSpPr>
        <p:spPr/>
        <p:txBody>
          <a:bodyPr/>
          <a:lstStyle/>
          <a:p>
            <a:pPr>
              <a:defRPr/>
            </a:pPr>
            <a:r>
              <a:rPr lang="en-US">
                <a:solidFill>
                  <a:srgbClr val="000000">
                    <a:lumMod val="65000"/>
                    <a:lumOff val="35000"/>
                  </a:srgbClr>
                </a:solidFill>
              </a:rPr>
              <a:t>Dept. of Physics and Technology</a:t>
            </a:r>
            <a:endParaRPr lang="nb-NO" dirty="0">
              <a:solidFill>
                <a:srgbClr val="000000">
                  <a:lumMod val="65000"/>
                  <a:lumOff val="35000"/>
                </a:srgbClr>
              </a:solidFill>
            </a:endParaRPr>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1412776"/>
            <a:ext cx="7544574" cy="4929188"/>
          </a:xfrm>
          <a:prstGeom prst="rect">
            <a:avLst/>
          </a:prstGeom>
          <a:noFill/>
        </p:spPr>
      </p:pic>
    </p:spTree>
    <p:extLst>
      <p:ext uri="{BB962C8B-B14F-4D97-AF65-F5344CB8AC3E}">
        <p14:creationId xmlns:p14="http://schemas.microsoft.com/office/powerpoint/2010/main" xmlns="" val="335999525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ctrTitle"/>
          </p:nvPr>
        </p:nvSpPr>
        <p:spPr>
          <a:xfrm>
            <a:off x="685800" y="2286000"/>
            <a:ext cx="7772400" cy="1143000"/>
          </a:xfrm>
        </p:spPr>
        <p:txBody>
          <a:bodyPr/>
          <a:lstStyle/>
          <a:p>
            <a:pPr eaLnBrk="1" hangingPunct="1">
              <a:defRPr/>
            </a:pPr>
            <a:r>
              <a:rPr lang="en-US" b="1" dirty="0">
                <a:solidFill>
                  <a:schemeClr val="bg1"/>
                </a:solidFill>
                <a:effectLst>
                  <a:outerShdw blurRad="38100" dist="38100" dir="2700000" algn="tl">
                    <a:srgbClr val="000000"/>
                  </a:outerShdw>
                </a:effectLst>
              </a:rPr>
              <a:t>T</a:t>
            </a:r>
            <a:r>
              <a:rPr lang="en-US" b="1" dirty="0" smtClean="0">
                <a:solidFill>
                  <a:schemeClr val="bg1"/>
                </a:solidFill>
                <a:effectLst>
                  <a:outerShdw blurRad="38100" dist="38100" dir="2700000" algn="tl">
                    <a:srgbClr val="000000"/>
                  </a:outerShdw>
                </a:effectLst>
              </a:rPr>
              <a:t>hank you!</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520" y="188640"/>
            <a:ext cx="8892480" cy="6408712"/>
          </a:xfrm>
        </p:spPr>
        <p:txBody>
          <a:bodyPr/>
          <a:lstStyle/>
          <a:p>
            <a:pPr algn="l"/>
            <a:r>
              <a:rPr lang="en-US" sz="2000" b="1" u="sng" dirty="0" smtClean="0">
                <a:solidFill>
                  <a:schemeClr val="bg1"/>
                </a:solidFill>
              </a:rPr>
              <a:t/>
            </a:r>
            <a:br>
              <a:rPr lang="en-US" sz="2000" b="1" u="sng" dirty="0" smtClean="0">
                <a:solidFill>
                  <a:schemeClr val="bg1"/>
                </a:solidFill>
              </a:rPr>
            </a:br>
            <a:r>
              <a:rPr lang="en-US" sz="2000" b="1" u="sng" dirty="0" smtClean="0">
                <a:solidFill>
                  <a:schemeClr val="bg1"/>
                </a:solidFill>
              </a:rPr>
              <a:t/>
            </a:r>
            <a:br>
              <a:rPr lang="en-US" sz="2000" b="1" u="sng" dirty="0" smtClean="0">
                <a:solidFill>
                  <a:schemeClr val="bg1"/>
                </a:solidFill>
              </a:rPr>
            </a:br>
            <a:r>
              <a:rPr lang="en-US" sz="2000" b="1" u="sng" dirty="0" smtClean="0">
                <a:solidFill>
                  <a:schemeClr val="bg1"/>
                </a:solidFill>
              </a:rPr>
              <a:t/>
            </a:r>
            <a:br>
              <a:rPr lang="en-US" sz="2000" b="1" u="sng" dirty="0" smtClean="0">
                <a:solidFill>
                  <a:schemeClr val="bg1"/>
                </a:solidFill>
              </a:rPr>
            </a:br>
            <a:r>
              <a:rPr lang="en-US" sz="2000" b="1" u="sng" dirty="0" smtClean="0">
                <a:solidFill>
                  <a:schemeClr val="bg1"/>
                </a:solidFill>
              </a:rPr>
              <a:t>NorTex  Petroleum Cluster Board Members and Deputies</a:t>
            </a:r>
            <a:br>
              <a:rPr lang="en-US" sz="2000" b="1" u="sng" dirty="0" smtClean="0">
                <a:solidFill>
                  <a:schemeClr val="bg1"/>
                </a:solidFill>
              </a:rPr>
            </a:br>
            <a:r>
              <a:rPr lang="en-US" sz="2000" b="1" u="sng" dirty="0" smtClean="0">
                <a:solidFill>
                  <a:schemeClr val="bg1"/>
                </a:solidFill>
              </a:rPr>
              <a:t/>
            </a:r>
            <a:br>
              <a:rPr lang="en-US" sz="2000" b="1" u="sng" dirty="0" smtClean="0">
                <a:solidFill>
                  <a:schemeClr val="bg1"/>
                </a:solidFill>
              </a:rPr>
            </a:br>
            <a:r>
              <a:rPr lang="nb-NO" sz="1400" b="1" u="sng" dirty="0" err="1" smtClean="0">
                <a:solidFill>
                  <a:schemeClr val="bg1"/>
                </a:solidFill>
              </a:rPr>
              <a:t>Elected</a:t>
            </a:r>
            <a:r>
              <a:rPr lang="nb-NO" sz="1400" b="1" u="sng" dirty="0" smtClean="0">
                <a:solidFill>
                  <a:schemeClr val="bg1"/>
                </a:solidFill>
              </a:rPr>
              <a:t> </a:t>
            </a:r>
            <a:r>
              <a:rPr lang="nb-NO" sz="1400" b="1" u="sng" dirty="0" err="1" smtClean="0">
                <a:solidFill>
                  <a:schemeClr val="bg1"/>
                </a:solidFill>
              </a:rPr>
              <a:t>Chairman</a:t>
            </a:r>
            <a:r>
              <a:rPr lang="nb-NO" sz="1400" b="1" u="sng" dirty="0" smtClean="0">
                <a:solidFill>
                  <a:schemeClr val="bg1"/>
                </a:solidFill>
              </a:rPr>
              <a:t> </a:t>
            </a:r>
            <a:r>
              <a:rPr lang="nb-NO" sz="1400" b="1" u="sng" dirty="0" err="1" smtClean="0">
                <a:solidFill>
                  <a:schemeClr val="bg1"/>
                </a:solidFill>
              </a:rPr>
              <a:t>of</a:t>
            </a:r>
            <a:r>
              <a:rPr lang="nb-NO" sz="1400" b="1" u="sng" dirty="0" smtClean="0">
                <a:solidFill>
                  <a:schemeClr val="bg1"/>
                </a:solidFill>
              </a:rPr>
              <a:t> </a:t>
            </a:r>
            <a:r>
              <a:rPr lang="nb-NO" sz="1400" b="1" u="sng" dirty="0" err="1" smtClean="0">
                <a:solidFill>
                  <a:schemeClr val="bg1"/>
                </a:solidFill>
              </a:rPr>
              <a:t>the</a:t>
            </a:r>
            <a:r>
              <a:rPr lang="nb-NO" sz="1400" b="1" u="sng" dirty="0" smtClean="0">
                <a:solidFill>
                  <a:schemeClr val="bg1"/>
                </a:solidFill>
              </a:rPr>
              <a:t> </a:t>
            </a:r>
            <a:r>
              <a:rPr lang="nb-NO" sz="1400" b="1" u="sng" dirty="0" err="1" smtClean="0">
                <a:solidFill>
                  <a:schemeClr val="bg1"/>
                </a:solidFill>
              </a:rPr>
              <a:t>Board</a:t>
            </a:r>
            <a:r>
              <a:rPr lang="nb-NO" sz="1400" b="1" u="sng" dirty="0" smtClean="0">
                <a:solidFill>
                  <a:schemeClr val="bg1"/>
                </a:solidFill>
              </a:rPr>
              <a:t>:</a:t>
            </a:r>
            <a:r>
              <a:rPr lang="nb-NO" sz="1400" b="1" dirty="0" smtClean="0">
                <a:solidFill>
                  <a:schemeClr val="bg1"/>
                </a:solidFill>
              </a:rPr>
              <a:t/>
            </a:r>
            <a:br>
              <a:rPr lang="nb-NO" sz="1400" b="1" dirty="0" smtClean="0">
                <a:solidFill>
                  <a:schemeClr val="bg1"/>
                </a:solidFill>
              </a:rPr>
            </a:br>
            <a:r>
              <a:rPr lang="en-US" sz="1400" b="1" dirty="0" smtClean="0">
                <a:solidFill>
                  <a:schemeClr val="bg1"/>
                </a:solidFill>
              </a:rPr>
              <a:t>Prof. Arne </a:t>
            </a:r>
            <a:r>
              <a:rPr lang="en-US" sz="1400" b="1" dirty="0" err="1" smtClean="0">
                <a:solidFill>
                  <a:schemeClr val="bg1"/>
                </a:solidFill>
              </a:rPr>
              <a:t>Graue</a:t>
            </a:r>
            <a:r>
              <a:rPr lang="en-US" sz="1400" b="1" dirty="0" smtClean="0">
                <a:solidFill>
                  <a:schemeClr val="bg1"/>
                </a:solidFill>
              </a:rPr>
              <a:t>, Dept. of Physics and Technology, U. of Bergen, Norway</a:t>
            </a:r>
            <a:r>
              <a:rPr lang="nb-NO" sz="1400" b="1" dirty="0" smtClean="0">
                <a:solidFill>
                  <a:schemeClr val="bg1"/>
                </a:solidFill>
              </a:rPr>
              <a:t/>
            </a:r>
            <a:br>
              <a:rPr lang="nb-NO" sz="1400" b="1" dirty="0" smtClean="0">
                <a:solidFill>
                  <a:schemeClr val="bg1"/>
                </a:solidFill>
              </a:rPr>
            </a:br>
            <a:r>
              <a:rPr lang="nb-NO" sz="1400" b="1" dirty="0" smtClean="0">
                <a:solidFill>
                  <a:schemeClr val="bg1"/>
                </a:solidFill>
              </a:rPr>
              <a:t>	</a:t>
            </a:r>
            <a:r>
              <a:rPr lang="en-US" sz="1400" b="1" dirty="0" smtClean="0">
                <a:solidFill>
                  <a:schemeClr val="bg1"/>
                </a:solidFill>
              </a:rPr>
              <a:t>Deputy: Prof. Tor Arne Johansen, Dept. of Earth Science, U. of Bergen, Norway</a:t>
            </a:r>
            <a:br>
              <a:rPr lang="en-US" sz="1400" b="1" dirty="0" smtClean="0">
                <a:solidFill>
                  <a:schemeClr val="bg1"/>
                </a:solidFill>
              </a:rPr>
            </a:br>
            <a:r>
              <a:rPr lang="en-US" sz="1400" b="1" dirty="0" smtClean="0">
                <a:solidFill>
                  <a:schemeClr val="bg1"/>
                </a:solidFill>
              </a:rPr>
              <a:t/>
            </a:r>
            <a:br>
              <a:rPr lang="en-US" sz="1400" b="1" dirty="0" smtClean="0">
                <a:solidFill>
                  <a:schemeClr val="bg1"/>
                </a:solidFill>
              </a:rPr>
            </a:br>
            <a:r>
              <a:rPr lang="en-US" sz="1400" b="1" u="sng" dirty="0" smtClean="0">
                <a:solidFill>
                  <a:schemeClr val="bg1"/>
                </a:solidFill>
              </a:rPr>
              <a:t>Board Members:</a:t>
            </a:r>
            <a:r>
              <a:rPr lang="en-US" sz="1400" b="1" dirty="0" smtClean="0">
                <a:solidFill>
                  <a:schemeClr val="bg1"/>
                </a:solidFill>
              </a:rPr>
              <a:t/>
            </a:r>
            <a:br>
              <a:rPr lang="en-US" sz="1400" b="1" dirty="0" smtClean="0">
                <a:solidFill>
                  <a:schemeClr val="bg1"/>
                </a:solidFill>
              </a:rPr>
            </a:br>
            <a:r>
              <a:rPr lang="en-US" sz="1400" b="1" dirty="0" smtClean="0">
                <a:solidFill>
                  <a:schemeClr val="bg1"/>
                </a:solidFill>
              </a:rPr>
              <a:t>Prof. Tad </a:t>
            </a:r>
            <a:r>
              <a:rPr lang="en-US" sz="1400" b="1" dirty="0" err="1" smtClean="0">
                <a:solidFill>
                  <a:schemeClr val="bg1"/>
                </a:solidFill>
              </a:rPr>
              <a:t>Patzek</a:t>
            </a:r>
            <a:r>
              <a:rPr lang="en-US" sz="1400" b="1" dirty="0" smtClean="0">
                <a:solidFill>
                  <a:schemeClr val="bg1"/>
                </a:solidFill>
              </a:rPr>
              <a:t>, Department Chair, Dept. of Petr. and </a:t>
            </a:r>
            <a:r>
              <a:rPr lang="en-US" sz="1400" b="1" dirty="0" err="1" smtClean="0">
                <a:solidFill>
                  <a:schemeClr val="bg1"/>
                </a:solidFill>
              </a:rPr>
              <a:t>Geosystems</a:t>
            </a:r>
            <a:r>
              <a:rPr lang="en-US" sz="1400" b="1" dirty="0" smtClean="0">
                <a:solidFill>
                  <a:schemeClr val="bg1"/>
                </a:solidFill>
              </a:rPr>
              <a:t> Eng., UT at Austin, TX, USA</a:t>
            </a:r>
            <a:r>
              <a:rPr lang="nb-NO" sz="1400" b="1" dirty="0" smtClean="0">
                <a:solidFill>
                  <a:schemeClr val="bg1"/>
                </a:solidFill>
              </a:rPr>
              <a:t/>
            </a:r>
            <a:br>
              <a:rPr lang="nb-NO" sz="1400" b="1" dirty="0" smtClean="0">
                <a:solidFill>
                  <a:schemeClr val="bg1"/>
                </a:solidFill>
              </a:rPr>
            </a:br>
            <a:r>
              <a:rPr lang="nb-NO" sz="1400" b="1" dirty="0" smtClean="0">
                <a:solidFill>
                  <a:schemeClr val="bg1"/>
                </a:solidFill>
              </a:rPr>
              <a:t>	</a:t>
            </a:r>
            <a:r>
              <a:rPr lang="en-US" sz="1400" b="1" dirty="0" smtClean="0">
                <a:solidFill>
                  <a:schemeClr val="bg1"/>
                </a:solidFill>
              </a:rPr>
              <a:t>Deputy: Prof. Ron Steel, UT at Austin, TX, USA.</a:t>
            </a:r>
            <a:r>
              <a:rPr lang="nb-NO" sz="1400" b="1" dirty="0" smtClean="0">
                <a:solidFill>
                  <a:schemeClr val="bg1"/>
                </a:solidFill>
              </a:rPr>
              <a:t/>
            </a:r>
            <a:br>
              <a:rPr lang="nb-NO" sz="1400" b="1" dirty="0" smtClean="0">
                <a:solidFill>
                  <a:schemeClr val="bg1"/>
                </a:solidFill>
              </a:rPr>
            </a:br>
            <a:r>
              <a:rPr lang="en-US" sz="1400" b="1" dirty="0" smtClean="0">
                <a:solidFill>
                  <a:schemeClr val="bg1"/>
                </a:solidFill>
              </a:rPr>
              <a:t> </a:t>
            </a:r>
            <a:r>
              <a:rPr lang="nb-NO" sz="1400" b="1" dirty="0" smtClean="0">
                <a:solidFill>
                  <a:schemeClr val="bg1"/>
                </a:solidFill>
              </a:rPr>
              <a:t/>
            </a:r>
            <a:br>
              <a:rPr lang="nb-NO" sz="1400" b="1" dirty="0" smtClean="0">
                <a:solidFill>
                  <a:schemeClr val="bg1"/>
                </a:solidFill>
              </a:rPr>
            </a:br>
            <a:r>
              <a:rPr lang="en-US" sz="1400" b="1" dirty="0" smtClean="0">
                <a:solidFill>
                  <a:schemeClr val="bg1"/>
                </a:solidFill>
              </a:rPr>
              <a:t>Prof. Dan Hill, Department Head, Dept. of Petr. Eng., Texas A&amp;M Univ., TX, USA.</a:t>
            </a:r>
            <a:r>
              <a:rPr lang="nb-NO" sz="1400" b="1" dirty="0" smtClean="0">
                <a:solidFill>
                  <a:schemeClr val="bg1"/>
                </a:solidFill>
              </a:rPr>
              <a:t/>
            </a:r>
            <a:br>
              <a:rPr lang="nb-NO" sz="1400" b="1" dirty="0" smtClean="0">
                <a:solidFill>
                  <a:schemeClr val="bg1"/>
                </a:solidFill>
              </a:rPr>
            </a:br>
            <a:r>
              <a:rPr lang="nb-NO" sz="1400" b="1" dirty="0" smtClean="0">
                <a:solidFill>
                  <a:schemeClr val="bg1"/>
                </a:solidFill>
              </a:rPr>
              <a:t>	</a:t>
            </a:r>
            <a:r>
              <a:rPr lang="en-US" sz="1400" b="1" dirty="0" smtClean="0">
                <a:solidFill>
                  <a:schemeClr val="bg1"/>
                </a:solidFill>
              </a:rPr>
              <a:t>Deputy: Assoc. Prof. David </a:t>
            </a:r>
            <a:r>
              <a:rPr lang="en-US" sz="1400" b="1" dirty="0" err="1" smtClean="0">
                <a:solidFill>
                  <a:schemeClr val="bg1"/>
                </a:solidFill>
              </a:rPr>
              <a:t>Schecther</a:t>
            </a:r>
            <a:r>
              <a:rPr lang="en-US" sz="1400" b="1" dirty="0" smtClean="0">
                <a:solidFill>
                  <a:schemeClr val="bg1"/>
                </a:solidFill>
              </a:rPr>
              <a:t>, Dept. of Petr. Eng., Texas A&amp;M Univ., TX, USA.</a:t>
            </a:r>
            <a:r>
              <a:rPr lang="nb-NO" sz="1400" b="1" dirty="0" smtClean="0">
                <a:solidFill>
                  <a:schemeClr val="bg1"/>
                </a:solidFill>
              </a:rPr>
              <a:t/>
            </a:r>
            <a:br>
              <a:rPr lang="nb-NO" sz="1400" b="1" dirty="0" smtClean="0">
                <a:solidFill>
                  <a:schemeClr val="bg1"/>
                </a:solidFill>
              </a:rPr>
            </a:br>
            <a:r>
              <a:rPr lang="en-US" sz="1400" b="1" dirty="0" smtClean="0">
                <a:solidFill>
                  <a:schemeClr val="bg1"/>
                </a:solidFill>
              </a:rPr>
              <a:t> </a:t>
            </a:r>
            <a:r>
              <a:rPr lang="nb-NO" sz="1400" b="1" dirty="0" smtClean="0">
                <a:solidFill>
                  <a:schemeClr val="bg1"/>
                </a:solidFill>
              </a:rPr>
              <a:t/>
            </a:r>
            <a:br>
              <a:rPr lang="nb-NO" sz="1400" b="1" dirty="0" smtClean="0">
                <a:solidFill>
                  <a:schemeClr val="bg1"/>
                </a:solidFill>
              </a:rPr>
            </a:br>
            <a:r>
              <a:rPr lang="en-US" sz="1400" b="1" dirty="0" err="1" smtClean="0">
                <a:solidFill>
                  <a:schemeClr val="bg1"/>
                </a:solidFill>
              </a:rPr>
              <a:t>Svenn</a:t>
            </a:r>
            <a:r>
              <a:rPr lang="en-US" sz="1400" b="1" dirty="0" smtClean="0">
                <a:solidFill>
                  <a:schemeClr val="bg1"/>
                </a:solidFill>
              </a:rPr>
              <a:t> Ferry </a:t>
            </a:r>
            <a:r>
              <a:rPr lang="en-US" sz="1400" b="1" dirty="0" err="1" smtClean="0">
                <a:solidFill>
                  <a:schemeClr val="bg1"/>
                </a:solidFill>
              </a:rPr>
              <a:t>Utengen</a:t>
            </a:r>
            <a:r>
              <a:rPr lang="en-US" sz="1400" b="1" dirty="0" smtClean="0">
                <a:solidFill>
                  <a:schemeClr val="bg1"/>
                </a:solidFill>
              </a:rPr>
              <a:t>, Vice President Unconventional, Texas Area, Statoil, USA.</a:t>
            </a:r>
            <a:r>
              <a:rPr lang="nb-NO" sz="1400" b="1" dirty="0" smtClean="0">
                <a:solidFill>
                  <a:schemeClr val="bg1"/>
                </a:solidFill>
              </a:rPr>
              <a:t/>
            </a:r>
            <a:br>
              <a:rPr lang="nb-NO" sz="1400" b="1" dirty="0" smtClean="0">
                <a:solidFill>
                  <a:schemeClr val="bg1"/>
                </a:solidFill>
              </a:rPr>
            </a:br>
            <a:r>
              <a:rPr lang="nb-NO" sz="1400" b="1" dirty="0" smtClean="0">
                <a:solidFill>
                  <a:schemeClr val="bg1"/>
                </a:solidFill>
              </a:rPr>
              <a:t>	</a:t>
            </a:r>
            <a:r>
              <a:rPr lang="en-US" sz="1400" b="1" dirty="0" smtClean="0">
                <a:solidFill>
                  <a:schemeClr val="bg1"/>
                </a:solidFill>
              </a:rPr>
              <a:t>Deputy: Bruce </a:t>
            </a:r>
            <a:r>
              <a:rPr lang="en-US" sz="1400" b="1" dirty="0" err="1" smtClean="0">
                <a:solidFill>
                  <a:schemeClr val="bg1"/>
                </a:solidFill>
              </a:rPr>
              <a:t>Tocher</a:t>
            </a:r>
            <a:r>
              <a:rPr lang="en-US" sz="1400" b="1" dirty="0" smtClean="0">
                <a:solidFill>
                  <a:schemeClr val="bg1"/>
                </a:solidFill>
              </a:rPr>
              <a:t>, Manager Unconventional Hydrocarbons, Texas Area, Statoil, USA.</a:t>
            </a:r>
            <a:r>
              <a:rPr lang="nb-NO" sz="1400" b="1" dirty="0" smtClean="0">
                <a:solidFill>
                  <a:schemeClr val="bg1"/>
                </a:solidFill>
              </a:rPr>
              <a:t/>
            </a:r>
            <a:br>
              <a:rPr lang="nb-NO" sz="1400" b="1" dirty="0" smtClean="0">
                <a:solidFill>
                  <a:schemeClr val="bg1"/>
                </a:solidFill>
              </a:rPr>
            </a:br>
            <a:r>
              <a:rPr lang="en-US" sz="1400" b="1" dirty="0" smtClean="0">
                <a:solidFill>
                  <a:schemeClr val="bg1"/>
                </a:solidFill>
              </a:rPr>
              <a:t> </a:t>
            </a:r>
            <a:r>
              <a:rPr lang="nb-NO" sz="1400" b="1" dirty="0" smtClean="0">
                <a:solidFill>
                  <a:schemeClr val="bg1"/>
                </a:solidFill>
              </a:rPr>
              <a:t/>
            </a:r>
            <a:br>
              <a:rPr lang="nb-NO" sz="1400" b="1" dirty="0" smtClean="0">
                <a:solidFill>
                  <a:schemeClr val="bg1"/>
                </a:solidFill>
              </a:rPr>
            </a:br>
            <a:r>
              <a:rPr lang="en-US" sz="1400" b="1" dirty="0" err="1" smtClean="0">
                <a:solidFill>
                  <a:schemeClr val="bg1"/>
                </a:solidFill>
              </a:rPr>
              <a:t>Najib</a:t>
            </a:r>
            <a:r>
              <a:rPr lang="en-US" sz="1400" b="1" dirty="0" smtClean="0">
                <a:solidFill>
                  <a:schemeClr val="bg1"/>
                </a:solidFill>
              </a:rPr>
              <a:t> </a:t>
            </a:r>
            <a:r>
              <a:rPr lang="en-US" sz="1400" b="1" dirty="0" err="1" smtClean="0">
                <a:solidFill>
                  <a:schemeClr val="bg1"/>
                </a:solidFill>
              </a:rPr>
              <a:t>Abusalbi</a:t>
            </a:r>
            <a:r>
              <a:rPr lang="en-US" sz="1400" b="1" dirty="0" smtClean="0">
                <a:solidFill>
                  <a:schemeClr val="bg1"/>
                </a:solidFill>
              </a:rPr>
              <a:t>, Corporate University Relations Manager, Schlumberger, Houston, TX, USA</a:t>
            </a:r>
            <a:r>
              <a:rPr lang="nb-NO" sz="1400" b="1" dirty="0" smtClean="0">
                <a:solidFill>
                  <a:schemeClr val="bg1"/>
                </a:solidFill>
              </a:rPr>
              <a:t/>
            </a:r>
            <a:br>
              <a:rPr lang="nb-NO" sz="1400" b="1" dirty="0" smtClean="0">
                <a:solidFill>
                  <a:schemeClr val="bg1"/>
                </a:solidFill>
              </a:rPr>
            </a:br>
            <a:r>
              <a:rPr lang="en-US" sz="1400" b="1" dirty="0" smtClean="0">
                <a:solidFill>
                  <a:schemeClr val="bg1"/>
                </a:solidFill>
              </a:rPr>
              <a:t> </a:t>
            </a:r>
            <a:r>
              <a:rPr lang="nb-NO" sz="1400" b="1" dirty="0" smtClean="0">
                <a:solidFill>
                  <a:schemeClr val="bg1"/>
                </a:solidFill>
              </a:rPr>
              <a:t/>
            </a:r>
            <a:br>
              <a:rPr lang="nb-NO" sz="1400" b="1" dirty="0" smtClean="0">
                <a:solidFill>
                  <a:schemeClr val="bg1"/>
                </a:solidFill>
              </a:rPr>
            </a:br>
            <a:r>
              <a:rPr lang="en-US" sz="1400" b="1" dirty="0" smtClean="0">
                <a:solidFill>
                  <a:schemeClr val="bg1"/>
                </a:solidFill>
              </a:rPr>
              <a:t>Prof. George </a:t>
            </a:r>
            <a:r>
              <a:rPr lang="en-US" sz="1400" b="1" dirty="0" err="1" smtClean="0">
                <a:solidFill>
                  <a:schemeClr val="bg1"/>
                </a:solidFill>
              </a:rPr>
              <a:t>Hirasaki</a:t>
            </a:r>
            <a:r>
              <a:rPr lang="en-US" sz="1400" b="1" dirty="0" smtClean="0">
                <a:solidFill>
                  <a:schemeClr val="bg1"/>
                </a:solidFill>
              </a:rPr>
              <a:t>, Dept. of Chemical and </a:t>
            </a:r>
            <a:r>
              <a:rPr lang="en-US" sz="1400" b="1" dirty="0" err="1" smtClean="0">
                <a:solidFill>
                  <a:schemeClr val="bg1"/>
                </a:solidFill>
              </a:rPr>
              <a:t>Biomolecular</a:t>
            </a:r>
            <a:r>
              <a:rPr lang="en-US" sz="1400" b="1" dirty="0" smtClean="0">
                <a:solidFill>
                  <a:schemeClr val="bg1"/>
                </a:solidFill>
              </a:rPr>
              <a:t> Eng., Rice U., TX, USA.</a:t>
            </a:r>
            <a:r>
              <a:rPr lang="nb-NO" sz="1400" b="1" dirty="0" smtClean="0">
                <a:solidFill>
                  <a:schemeClr val="bg1"/>
                </a:solidFill>
              </a:rPr>
              <a:t/>
            </a:r>
            <a:br>
              <a:rPr lang="nb-NO" sz="1400" b="1" dirty="0" smtClean="0">
                <a:solidFill>
                  <a:schemeClr val="bg1"/>
                </a:solidFill>
              </a:rPr>
            </a:br>
            <a:r>
              <a:rPr lang="nb-NO" sz="1400" b="1" dirty="0" smtClean="0">
                <a:solidFill>
                  <a:schemeClr val="bg1"/>
                </a:solidFill>
              </a:rPr>
              <a:t>	</a:t>
            </a:r>
            <a:r>
              <a:rPr lang="en-US" sz="1400" b="1" dirty="0" smtClean="0">
                <a:solidFill>
                  <a:schemeClr val="bg1"/>
                </a:solidFill>
              </a:rPr>
              <a:t>Deputy: Ass. Prof.  Lisa </a:t>
            </a:r>
            <a:r>
              <a:rPr lang="en-US" sz="1400" b="1" dirty="0" err="1" smtClean="0">
                <a:solidFill>
                  <a:schemeClr val="bg1"/>
                </a:solidFill>
              </a:rPr>
              <a:t>Biswal</a:t>
            </a:r>
            <a:r>
              <a:rPr lang="en-US" sz="1400" b="1" dirty="0" smtClean="0">
                <a:solidFill>
                  <a:schemeClr val="bg1"/>
                </a:solidFill>
              </a:rPr>
              <a:t>, Dept. of Chem.. and </a:t>
            </a:r>
            <a:r>
              <a:rPr lang="en-US" sz="1400" b="1" dirty="0" err="1" smtClean="0">
                <a:solidFill>
                  <a:schemeClr val="bg1"/>
                </a:solidFill>
              </a:rPr>
              <a:t>Biomolecular</a:t>
            </a:r>
            <a:r>
              <a:rPr lang="en-US" sz="1400" b="1" dirty="0" smtClean="0">
                <a:solidFill>
                  <a:schemeClr val="bg1"/>
                </a:solidFill>
              </a:rPr>
              <a:t> Eng., Rice U., TX, USA</a:t>
            </a:r>
            <a:r>
              <a:rPr lang="nb-NO" sz="1400" b="1" dirty="0" smtClean="0">
                <a:solidFill>
                  <a:schemeClr val="bg1"/>
                </a:solidFill>
              </a:rPr>
              <a:t/>
            </a:r>
            <a:br>
              <a:rPr lang="nb-NO" sz="1400" b="1" dirty="0" smtClean="0">
                <a:solidFill>
                  <a:schemeClr val="bg1"/>
                </a:solidFill>
              </a:rPr>
            </a:br>
            <a:r>
              <a:rPr lang="en-US" sz="1400" b="1" dirty="0" smtClean="0">
                <a:solidFill>
                  <a:schemeClr val="bg1"/>
                </a:solidFill>
              </a:rPr>
              <a:t> </a:t>
            </a:r>
            <a:r>
              <a:rPr lang="nb-NO" sz="1400" b="1" dirty="0" smtClean="0">
                <a:solidFill>
                  <a:schemeClr val="bg1"/>
                </a:solidFill>
              </a:rPr>
              <a:t/>
            </a:r>
            <a:br>
              <a:rPr lang="nb-NO" sz="1400" b="1" dirty="0" smtClean="0">
                <a:solidFill>
                  <a:schemeClr val="bg1"/>
                </a:solidFill>
              </a:rPr>
            </a:br>
            <a:r>
              <a:rPr lang="en-US" sz="1400" b="1" dirty="0" smtClean="0">
                <a:solidFill>
                  <a:schemeClr val="bg1"/>
                </a:solidFill>
              </a:rPr>
              <a:t>Prof. Tom Holley, Director, Petr. Eng. Program, U. of Houston, TX, USA.</a:t>
            </a:r>
            <a:r>
              <a:rPr lang="nb-NO" sz="1400" b="1" dirty="0" smtClean="0">
                <a:solidFill>
                  <a:schemeClr val="bg1"/>
                </a:solidFill>
              </a:rPr>
              <a:t/>
            </a:r>
            <a:br>
              <a:rPr lang="nb-NO" sz="1400" b="1" dirty="0" smtClean="0">
                <a:solidFill>
                  <a:schemeClr val="bg1"/>
                </a:solidFill>
              </a:rPr>
            </a:br>
            <a:r>
              <a:rPr lang="nb-NO" sz="1400" b="1" dirty="0" smtClean="0">
                <a:solidFill>
                  <a:schemeClr val="bg1"/>
                </a:solidFill>
              </a:rPr>
              <a:t>	</a:t>
            </a:r>
            <a:r>
              <a:rPr lang="en-US" sz="1400" b="1" dirty="0" smtClean="0">
                <a:solidFill>
                  <a:schemeClr val="bg1"/>
                </a:solidFill>
              </a:rPr>
              <a:t>Deputy: Mike Nikolaou, Assoc. Prof. of Chemical Engineering, University of Houston</a:t>
            </a:r>
            <a:r>
              <a:rPr lang="nb-NO" sz="1400" b="1" dirty="0" smtClean="0">
                <a:solidFill>
                  <a:schemeClr val="bg1"/>
                </a:solidFill>
              </a:rPr>
              <a:t/>
            </a:r>
            <a:br>
              <a:rPr lang="nb-NO" sz="1400" b="1" dirty="0" smtClean="0">
                <a:solidFill>
                  <a:schemeClr val="bg1"/>
                </a:solidFill>
              </a:rPr>
            </a:br>
            <a:r>
              <a:rPr lang="en-US" sz="1400" b="1" dirty="0" smtClean="0">
                <a:solidFill>
                  <a:schemeClr val="bg1"/>
                </a:solidFill>
              </a:rPr>
              <a:t> </a:t>
            </a:r>
            <a:r>
              <a:rPr lang="nb-NO" sz="1400" b="1" dirty="0" smtClean="0">
                <a:solidFill>
                  <a:schemeClr val="bg1"/>
                </a:solidFill>
              </a:rPr>
              <a:t/>
            </a:r>
            <a:br>
              <a:rPr lang="nb-NO" sz="1400" b="1" dirty="0" smtClean="0">
                <a:solidFill>
                  <a:schemeClr val="bg1"/>
                </a:solidFill>
              </a:rPr>
            </a:br>
            <a:r>
              <a:rPr lang="en-US" sz="1400" b="1" dirty="0" smtClean="0">
                <a:solidFill>
                  <a:schemeClr val="bg1"/>
                </a:solidFill>
              </a:rPr>
              <a:t>Prof. </a:t>
            </a:r>
            <a:r>
              <a:rPr lang="en-US" sz="1400" b="1" dirty="0" err="1" smtClean="0">
                <a:solidFill>
                  <a:schemeClr val="bg1"/>
                </a:solidFill>
              </a:rPr>
              <a:t>Svein</a:t>
            </a:r>
            <a:r>
              <a:rPr lang="en-US" sz="1400" b="1" dirty="0" smtClean="0">
                <a:solidFill>
                  <a:schemeClr val="bg1"/>
                </a:solidFill>
              </a:rPr>
              <a:t> </a:t>
            </a:r>
            <a:r>
              <a:rPr lang="en-US" sz="1400" b="1" dirty="0" err="1" smtClean="0">
                <a:solidFill>
                  <a:schemeClr val="bg1"/>
                </a:solidFill>
              </a:rPr>
              <a:t>Skjæveland</a:t>
            </a:r>
            <a:r>
              <a:rPr lang="en-US" sz="1400" b="1" dirty="0" smtClean="0">
                <a:solidFill>
                  <a:schemeClr val="bg1"/>
                </a:solidFill>
              </a:rPr>
              <a:t>, Dept. of Petr. Eng., U. of Stavanger, Norway</a:t>
            </a:r>
            <a:r>
              <a:rPr lang="nb-NO" sz="1400" b="1" dirty="0" smtClean="0">
                <a:solidFill>
                  <a:schemeClr val="bg1"/>
                </a:solidFill>
              </a:rPr>
              <a:t/>
            </a:r>
            <a:br>
              <a:rPr lang="nb-NO" sz="1400" b="1" dirty="0" smtClean="0">
                <a:solidFill>
                  <a:schemeClr val="bg1"/>
                </a:solidFill>
              </a:rPr>
            </a:br>
            <a:r>
              <a:rPr lang="nb-NO" sz="1400" b="1" dirty="0" smtClean="0">
                <a:solidFill>
                  <a:schemeClr val="bg1"/>
                </a:solidFill>
              </a:rPr>
              <a:t>	</a:t>
            </a:r>
            <a:r>
              <a:rPr lang="en-US" sz="1400" b="1" dirty="0" smtClean="0">
                <a:solidFill>
                  <a:schemeClr val="bg1"/>
                </a:solidFill>
              </a:rPr>
              <a:t>Deputy: Assoc. Prof. Merete </a:t>
            </a:r>
            <a:r>
              <a:rPr lang="en-US" sz="1400" b="1" dirty="0" err="1" smtClean="0">
                <a:solidFill>
                  <a:schemeClr val="bg1"/>
                </a:solidFill>
              </a:rPr>
              <a:t>Madland</a:t>
            </a:r>
            <a:r>
              <a:rPr lang="en-US" sz="1400" b="1" dirty="0" smtClean="0">
                <a:solidFill>
                  <a:schemeClr val="bg1"/>
                </a:solidFill>
              </a:rPr>
              <a:t>, Dept. of Petr. Eng., U. of Stavanger, Norway</a:t>
            </a:r>
            <a:r>
              <a:rPr lang="nb-NO" sz="1400" b="1" dirty="0" smtClean="0">
                <a:solidFill>
                  <a:schemeClr val="bg1"/>
                </a:solidFill>
              </a:rPr>
              <a:t/>
            </a:r>
            <a:br>
              <a:rPr lang="nb-NO" sz="1400" b="1" dirty="0" smtClean="0">
                <a:solidFill>
                  <a:schemeClr val="bg1"/>
                </a:solidFill>
              </a:rPr>
            </a:br>
            <a:r>
              <a:rPr lang="en-US" sz="1400" b="1" dirty="0" smtClean="0">
                <a:solidFill>
                  <a:schemeClr val="bg1"/>
                </a:solidFill>
              </a:rPr>
              <a:t> </a:t>
            </a:r>
            <a:r>
              <a:rPr lang="nb-NO" sz="1400" b="1" dirty="0" smtClean="0">
                <a:solidFill>
                  <a:schemeClr val="bg1"/>
                </a:solidFill>
              </a:rPr>
              <a:t/>
            </a:r>
            <a:br>
              <a:rPr lang="nb-NO" sz="1400" b="1" dirty="0" smtClean="0">
                <a:solidFill>
                  <a:schemeClr val="bg1"/>
                </a:solidFill>
              </a:rPr>
            </a:br>
            <a:r>
              <a:rPr lang="en-US" sz="1400" b="1" dirty="0" smtClean="0">
                <a:solidFill>
                  <a:schemeClr val="bg1"/>
                </a:solidFill>
              </a:rPr>
              <a:t>Prof. Martin </a:t>
            </a:r>
            <a:r>
              <a:rPr lang="en-US" sz="1400" b="1" dirty="0" err="1" smtClean="0">
                <a:solidFill>
                  <a:schemeClr val="bg1"/>
                </a:solidFill>
              </a:rPr>
              <a:t>Landrø</a:t>
            </a:r>
            <a:r>
              <a:rPr lang="en-US" sz="1400" b="1" dirty="0" smtClean="0">
                <a:solidFill>
                  <a:schemeClr val="bg1"/>
                </a:solidFill>
              </a:rPr>
              <a:t>, Dept. of Petr. Eng. and Applied Geophysics, NTNU, Norway</a:t>
            </a:r>
            <a:r>
              <a:rPr lang="nb-NO" sz="1400" b="1" dirty="0" smtClean="0">
                <a:solidFill>
                  <a:schemeClr val="bg1"/>
                </a:solidFill>
              </a:rPr>
              <a:t/>
            </a:r>
            <a:br>
              <a:rPr lang="nb-NO" sz="1400" b="1" dirty="0" smtClean="0">
                <a:solidFill>
                  <a:schemeClr val="bg1"/>
                </a:solidFill>
              </a:rPr>
            </a:br>
            <a:r>
              <a:rPr lang="nb-NO" sz="1400" b="1" dirty="0" smtClean="0">
                <a:solidFill>
                  <a:schemeClr val="bg1"/>
                </a:solidFill>
              </a:rPr>
              <a:t>	</a:t>
            </a:r>
            <a:r>
              <a:rPr lang="en-US" sz="1400" b="1" dirty="0" smtClean="0">
                <a:solidFill>
                  <a:schemeClr val="bg1"/>
                </a:solidFill>
              </a:rPr>
              <a:t>Deputy: Prof. Ole </a:t>
            </a:r>
            <a:r>
              <a:rPr lang="en-US" sz="1400" b="1" dirty="0" err="1" smtClean="0">
                <a:solidFill>
                  <a:schemeClr val="bg1"/>
                </a:solidFill>
              </a:rPr>
              <a:t>Torsæter</a:t>
            </a:r>
            <a:r>
              <a:rPr lang="en-US" sz="1400" b="1" dirty="0" smtClean="0">
                <a:solidFill>
                  <a:schemeClr val="bg1"/>
                </a:solidFill>
              </a:rPr>
              <a:t>, Dept. of Petr. Eng. and Applied Geophysics, NTNU, Norway</a:t>
            </a:r>
            <a:r>
              <a:rPr lang="nb-NO" sz="1400" b="1" dirty="0" smtClean="0">
                <a:solidFill>
                  <a:schemeClr val="bg1"/>
                </a:solidFill>
              </a:rPr>
              <a:t/>
            </a:r>
            <a:br>
              <a:rPr lang="nb-NO" sz="1400" b="1" dirty="0" smtClean="0">
                <a:solidFill>
                  <a:schemeClr val="bg1"/>
                </a:solidFill>
              </a:rPr>
            </a:br>
            <a:r>
              <a:rPr lang="en-US" sz="1400" b="1" dirty="0" smtClean="0">
                <a:solidFill>
                  <a:schemeClr val="bg1"/>
                </a:solidFill>
              </a:rPr>
              <a:t> </a:t>
            </a:r>
            <a:r>
              <a:rPr lang="nb-NO" sz="1400" b="1" dirty="0" smtClean="0">
                <a:solidFill>
                  <a:schemeClr val="bg1"/>
                </a:solidFill>
              </a:rPr>
              <a:t/>
            </a:r>
            <a:br>
              <a:rPr lang="nb-NO" sz="1400" b="1" dirty="0" smtClean="0">
                <a:solidFill>
                  <a:schemeClr val="bg1"/>
                </a:solidFill>
              </a:rPr>
            </a:br>
            <a:endParaRPr lang="nb-NO"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Text Box 25"/>
          <p:cNvSpPr txBox="1">
            <a:spLocks noChangeArrowheads="1"/>
          </p:cNvSpPr>
          <p:nvPr/>
        </p:nvSpPr>
        <p:spPr bwMode="auto">
          <a:xfrm>
            <a:off x="0" y="0"/>
            <a:ext cx="9144000" cy="954107"/>
          </a:xfrm>
          <a:prstGeom prst="rect">
            <a:avLst/>
          </a:prstGeom>
          <a:noFill/>
          <a:ln w="9525">
            <a:noFill/>
            <a:miter lim="800000"/>
            <a:headEnd/>
            <a:tailEnd/>
          </a:ln>
        </p:spPr>
        <p:txBody>
          <a:bodyPr wrap="square">
            <a:spAutoFit/>
          </a:bodyPr>
          <a:lstStyle/>
          <a:p>
            <a:pPr algn="ctr" fontAlgn="auto">
              <a:spcBef>
                <a:spcPct val="50000"/>
              </a:spcBef>
              <a:spcAft>
                <a:spcPts val="0"/>
              </a:spcAft>
            </a:pPr>
            <a:r>
              <a:rPr lang="nb-NO" sz="2800" i="1" dirty="0" smtClean="0">
                <a:solidFill>
                  <a:schemeClr val="bg1"/>
                </a:solidFill>
                <a:latin typeface="Times New Roman"/>
              </a:rPr>
              <a:t>CCUS as EOR: </a:t>
            </a:r>
            <a:r>
              <a:rPr lang="en-US" sz="2800" dirty="0" smtClean="0">
                <a:solidFill>
                  <a:schemeClr val="bg1"/>
                </a:solidFill>
                <a:latin typeface="Times New Roman"/>
              </a:rPr>
              <a:t/>
            </a:r>
            <a:br>
              <a:rPr lang="en-US" sz="2800" dirty="0" smtClean="0">
                <a:solidFill>
                  <a:schemeClr val="bg1"/>
                </a:solidFill>
                <a:latin typeface="Times New Roman"/>
              </a:rPr>
            </a:br>
            <a:r>
              <a:rPr lang="nb-NO" sz="2800" i="1" dirty="0" err="1" smtClean="0">
                <a:solidFill>
                  <a:schemeClr val="bg1"/>
                </a:solidFill>
                <a:latin typeface="Times New Roman"/>
              </a:rPr>
              <a:t>Integrated</a:t>
            </a:r>
            <a:r>
              <a:rPr lang="nb-NO" sz="2800" i="1" dirty="0" smtClean="0">
                <a:solidFill>
                  <a:schemeClr val="bg1"/>
                </a:solidFill>
                <a:latin typeface="Times New Roman"/>
              </a:rPr>
              <a:t> EOR (IEOR) for CO</a:t>
            </a:r>
            <a:r>
              <a:rPr lang="nb-NO" sz="2800" i="1" baseline="-25000" dirty="0" smtClean="0">
                <a:solidFill>
                  <a:schemeClr val="bg1"/>
                </a:solidFill>
                <a:latin typeface="Times New Roman"/>
              </a:rPr>
              <a:t>2</a:t>
            </a:r>
            <a:r>
              <a:rPr lang="nb-NO" sz="2800" i="1" dirty="0" smtClean="0">
                <a:solidFill>
                  <a:schemeClr val="bg1"/>
                </a:solidFill>
                <a:latin typeface="Times New Roman"/>
              </a:rPr>
              <a:t> </a:t>
            </a:r>
            <a:r>
              <a:rPr lang="nb-NO" sz="2800" i="1" dirty="0" err="1" smtClean="0">
                <a:solidFill>
                  <a:schemeClr val="bg1"/>
                </a:solidFill>
                <a:latin typeface="Times New Roman"/>
              </a:rPr>
              <a:t>Sequestration</a:t>
            </a:r>
            <a:endParaRPr lang="en-US" sz="2800" dirty="0">
              <a:solidFill>
                <a:srgbClr val="FF0000"/>
              </a:solidFill>
              <a:latin typeface="Arial"/>
            </a:endParaRPr>
          </a:p>
        </p:txBody>
      </p:sp>
      <p:sp>
        <p:nvSpPr>
          <p:cNvPr id="1036" name="Text Box 26"/>
          <p:cNvSpPr txBox="1">
            <a:spLocks noChangeArrowheads="1"/>
          </p:cNvSpPr>
          <p:nvPr/>
        </p:nvSpPr>
        <p:spPr bwMode="auto">
          <a:xfrm>
            <a:off x="0" y="1988840"/>
            <a:ext cx="8820472" cy="1200329"/>
          </a:xfrm>
          <a:prstGeom prst="rect">
            <a:avLst/>
          </a:prstGeom>
          <a:noFill/>
          <a:ln w="9525">
            <a:noFill/>
            <a:miter lim="800000"/>
            <a:headEnd/>
            <a:tailEnd/>
          </a:ln>
        </p:spPr>
        <p:txBody>
          <a:bodyPr wrap="square" anchor="b">
            <a:spAutoFit/>
          </a:bodyPr>
          <a:lstStyle/>
          <a:p>
            <a:pPr fontAlgn="auto">
              <a:spcBef>
                <a:spcPct val="50000"/>
              </a:spcBef>
              <a:spcAft>
                <a:spcPts val="0"/>
              </a:spcAft>
            </a:pPr>
            <a:r>
              <a:rPr lang="nb-NO" u="sng" dirty="0" smtClean="0">
                <a:solidFill>
                  <a:srgbClr val="FFFFFF"/>
                </a:solidFill>
                <a:latin typeface="Times New Roman" pitchFamily="18" charset="0"/>
                <a:cs typeface="Times New Roman" pitchFamily="18" charset="0"/>
              </a:rPr>
              <a:t>Collaboration:</a:t>
            </a:r>
            <a:r>
              <a:rPr lang="nb-NO" dirty="0" smtClean="0">
                <a:solidFill>
                  <a:srgbClr val="FFFFFF"/>
                </a:solidFill>
                <a:latin typeface="Times New Roman" pitchFamily="18" charset="0"/>
                <a:cs typeface="Times New Roman" pitchFamily="18" charset="0"/>
              </a:rPr>
              <a:t> 11 </a:t>
            </a:r>
            <a:r>
              <a:rPr lang="nb-NO" dirty="0" err="1" smtClean="0">
                <a:solidFill>
                  <a:srgbClr val="FFFFFF"/>
                </a:solidFill>
                <a:latin typeface="Times New Roman" pitchFamily="18" charset="0"/>
                <a:cs typeface="Times New Roman" pitchFamily="18" charset="0"/>
              </a:rPr>
              <a:t>Universities</a:t>
            </a:r>
            <a:r>
              <a:rPr lang="nb-NO" dirty="0" smtClean="0">
                <a:solidFill>
                  <a:srgbClr val="FFFFFF"/>
                </a:solidFill>
                <a:latin typeface="Times New Roman" pitchFamily="18" charset="0"/>
                <a:cs typeface="Times New Roman" pitchFamily="18" charset="0"/>
              </a:rPr>
              <a:t> in France, The </a:t>
            </a:r>
            <a:r>
              <a:rPr lang="nb-NO" dirty="0" err="1" smtClean="0">
                <a:solidFill>
                  <a:srgbClr val="FFFFFF"/>
                </a:solidFill>
                <a:latin typeface="Times New Roman" pitchFamily="18" charset="0"/>
                <a:cs typeface="Times New Roman" pitchFamily="18" charset="0"/>
              </a:rPr>
              <a:t>Netherlands</a:t>
            </a:r>
            <a:r>
              <a:rPr lang="nb-NO" dirty="0" smtClean="0">
                <a:solidFill>
                  <a:srgbClr val="FFFFFF"/>
                </a:solidFill>
                <a:latin typeface="Times New Roman" pitchFamily="18" charset="0"/>
                <a:cs typeface="Times New Roman" pitchFamily="18" charset="0"/>
              </a:rPr>
              <a:t>, UK, USA and </a:t>
            </a:r>
            <a:r>
              <a:rPr lang="nb-NO" dirty="0" err="1" smtClean="0">
                <a:solidFill>
                  <a:srgbClr val="FFFFFF"/>
                </a:solidFill>
                <a:latin typeface="Times New Roman" pitchFamily="18" charset="0"/>
                <a:cs typeface="Times New Roman" pitchFamily="18" charset="0"/>
              </a:rPr>
              <a:t>Norway</a:t>
            </a:r>
            <a:endParaRPr lang="nb-NO" dirty="0" smtClean="0">
              <a:solidFill>
                <a:srgbClr val="FFFFFF"/>
              </a:solidFill>
              <a:latin typeface="Times New Roman" pitchFamily="18" charset="0"/>
              <a:cs typeface="Times New Roman" pitchFamily="18" charset="0"/>
            </a:endParaRPr>
          </a:p>
          <a:p>
            <a:pPr fontAlgn="auto">
              <a:spcBef>
                <a:spcPct val="50000"/>
              </a:spcBef>
              <a:spcAft>
                <a:spcPts val="0"/>
              </a:spcAft>
            </a:pPr>
            <a:r>
              <a:rPr lang="nb-NO" u="sng" dirty="0" err="1" smtClean="0">
                <a:solidFill>
                  <a:srgbClr val="FFFFFF"/>
                </a:solidFill>
                <a:latin typeface="Times New Roman" pitchFamily="18" charset="0"/>
                <a:cs typeface="Times New Roman" pitchFamily="18" charset="0"/>
              </a:rPr>
              <a:t>Coordinator</a:t>
            </a:r>
            <a:r>
              <a:rPr lang="nb-NO" u="sng" dirty="0" smtClean="0">
                <a:solidFill>
                  <a:srgbClr val="FFFFFF"/>
                </a:solidFill>
                <a:latin typeface="Times New Roman" pitchFamily="18" charset="0"/>
                <a:cs typeface="Times New Roman" pitchFamily="18" charset="0"/>
              </a:rPr>
              <a:t>:</a:t>
            </a:r>
            <a:r>
              <a:rPr lang="nb-NO" dirty="0" smtClean="0">
                <a:solidFill>
                  <a:srgbClr val="FFFFFF"/>
                </a:solidFill>
                <a:latin typeface="Times New Roman" pitchFamily="18" charset="0"/>
                <a:cs typeface="Times New Roman" pitchFamily="18" charset="0"/>
              </a:rPr>
              <a:t> Arne </a:t>
            </a:r>
            <a:r>
              <a:rPr lang="nb-NO" dirty="0" err="1">
                <a:solidFill>
                  <a:srgbClr val="FFFFFF"/>
                </a:solidFill>
                <a:latin typeface="Times New Roman" pitchFamily="18" charset="0"/>
                <a:cs typeface="Times New Roman" pitchFamily="18" charset="0"/>
              </a:rPr>
              <a:t>Graue</a:t>
            </a:r>
            <a:r>
              <a:rPr lang="nb-NO" dirty="0">
                <a:solidFill>
                  <a:srgbClr val="FFFFFF"/>
                </a:solidFill>
                <a:latin typeface="Times New Roman" pitchFamily="18" charset="0"/>
                <a:cs typeface="Times New Roman" pitchFamily="18" charset="0"/>
              </a:rPr>
              <a:t>, Dept. </a:t>
            </a:r>
            <a:r>
              <a:rPr lang="nb-NO" dirty="0" err="1">
                <a:solidFill>
                  <a:srgbClr val="FFFFFF"/>
                </a:solidFill>
                <a:latin typeface="Times New Roman" pitchFamily="18" charset="0"/>
                <a:cs typeface="Times New Roman" pitchFamily="18" charset="0"/>
              </a:rPr>
              <a:t>of</a:t>
            </a:r>
            <a:r>
              <a:rPr lang="nb-NO" dirty="0">
                <a:solidFill>
                  <a:srgbClr val="FFFFFF"/>
                </a:solidFill>
                <a:latin typeface="Times New Roman" pitchFamily="18" charset="0"/>
                <a:cs typeface="Times New Roman" pitchFamily="18" charset="0"/>
              </a:rPr>
              <a:t> </a:t>
            </a:r>
            <a:r>
              <a:rPr lang="nb-NO" dirty="0" err="1">
                <a:solidFill>
                  <a:srgbClr val="FFFFFF"/>
                </a:solidFill>
                <a:latin typeface="Times New Roman" pitchFamily="18" charset="0"/>
                <a:cs typeface="Times New Roman" pitchFamily="18" charset="0"/>
              </a:rPr>
              <a:t>Physics</a:t>
            </a:r>
            <a:r>
              <a:rPr lang="nb-NO" dirty="0">
                <a:solidFill>
                  <a:srgbClr val="FFFFFF"/>
                </a:solidFill>
                <a:latin typeface="Times New Roman" pitchFamily="18" charset="0"/>
                <a:cs typeface="Times New Roman" pitchFamily="18" charset="0"/>
              </a:rPr>
              <a:t>, University </a:t>
            </a:r>
            <a:r>
              <a:rPr lang="nb-NO" dirty="0" err="1">
                <a:solidFill>
                  <a:srgbClr val="FFFFFF"/>
                </a:solidFill>
                <a:latin typeface="Times New Roman" pitchFamily="18" charset="0"/>
                <a:cs typeface="Times New Roman" pitchFamily="18" charset="0"/>
              </a:rPr>
              <a:t>of</a:t>
            </a:r>
            <a:r>
              <a:rPr lang="nb-NO" dirty="0">
                <a:solidFill>
                  <a:srgbClr val="FFFFFF"/>
                </a:solidFill>
                <a:latin typeface="Times New Roman" pitchFamily="18" charset="0"/>
                <a:cs typeface="Times New Roman" pitchFamily="18" charset="0"/>
              </a:rPr>
              <a:t> Bergen, NORWAY</a:t>
            </a:r>
          </a:p>
          <a:p>
            <a:pPr fontAlgn="auto">
              <a:spcBef>
                <a:spcPct val="50000"/>
              </a:spcBef>
              <a:spcAft>
                <a:spcPts val="0"/>
              </a:spcAft>
            </a:pPr>
            <a:r>
              <a:rPr lang="nb-NO" u="sng" dirty="0" err="1" smtClean="0">
                <a:solidFill>
                  <a:srgbClr val="FFFFFF"/>
                </a:solidFill>
                <a:latin typeface="Times New Roman" pitchFamily="18" charset="0"/>
                <a:cs typeface="Times New Roman" pitchFamily="18" charset="0"/>
              </a:rPr>
              <a:t>Funding</a:t>
            </a:r>
            <a:r>
              <a:rPr lang="nb-NO" u="sng" dirty="0">
                <a:solidFill>
                  <a:srgbClr val="FFFFFF"/>
                </a:solidFill>
                <a:latin typeface="Times New Roman" pitchFamily="18" charset="0"/>
                <a:cs typeface="Times New Roman" pitchFamily="18" charset="0"/>
              </a:rPr>
              <a:t>:</a:t>
            </a:r>
            <a:r>
              <a:rPr lang="nb-NO" dirty="0">
                <a:solidFill>
                  <a:srgbClr val="FFFFFF"/>
                </a:solidFill>
                <a:latin typeface="Times New Roman" pitchFamily="18" charset="0"/>
                <a:cs typeface="Times New Roman" pitchFamily="18" charset="0"/>
              </a:rPr>
              <a:t> The Research </a:t>
            </a:r>
            <a:r>
              <a:rPr lang="nb-NO" dirty="0" err="1">
                <a:solidFill>
                  <a:srgbClr val="FFFFFF"/>
                </a:solidFill>
                <a:latin typeface="Times New Roman" pitchFamily="18" charset="0"/>
                <a:cs typeface="Times New Roman" pitchFamily="18" charset="0"/>
              </a:rPr>
              <a:t>Council</a:t>
            </a:r>
            <a:r>
              <a:rPr lang="nb-NO" dirty="0">
                <a:solidFill>
                  <a:srgbClr val="FFFFFF"/>
                </a:solidFill>
                <a:latin typeface="Times New Roman" pitchFamily="18" charset="0"/>
                <a:cs typeface="Times New Roman" pitchFamily="18" charset="0"/>
              </a:rPr>
              <a:t> </a:t>
            </a:r>
            <a:r>
              <a:rPr lang="nb-NO" dirty="0" err="1">
                <a:solidFill>
                  <a:srgbClr val="FFFFFF"/>
                </a:solidFill>
                <a:latin typeface="Times New Roman" pitchFamily="18" charset="0"/>
                <a:cs typeface="Times New Roman" pitchFamily="18" charset="0"/>
              </a:rPr>
              <a:t>of</a:t>
            </a:r>
            <a:r>
              <a:rPr lang="nb-NO" dirty="0">
                <a:solidFill>
                  <a:srgbClr val="FFFFFF"/>
                </a:solidFill>
                <a:latin typeface="Times New Roman" pitchFamily="18" charset="0"/>
                <a:cs typeface="Times New Roman" pitchFamily="18" charset="0"/>
              </a:rPr>
              <a:t> </a:t>
            </a:r>
            <a:r>
              <a:rPr lang="nb-NO" dirty="0" err="1">
                <a:solidFill>
                  <a:srgbClr val="FFFFFF"/>
                </a:solidFill>
                <a:latin typeface="Times New Roman" pitchFamily="18" charset="0"/>
                <a:cs typeface="Times New Roman" pitchFamily="18" charset="0"/>
              </a:rPr>
              <a:t>Norway</a:t>
            </a:r>
            <a:r>
              <a:rPr lang="nb-NO" dirty="0">
                <a:solidFill>
                  <a:srgbClr val="FFFFFF"/>
                </a:solidFill>
                <a:latin typeface="Times New Roman" pitchFamily="18" charset="0"/>
                <a:cs typeface="Times New Roman" pitchFamily="18" charset="0"/>
              </a:rPr>
              <a:t> </a:t>
            </a:r>
            <a:r>
              <a:rPr lang="nb-NO" dirty="0" smtClean="0">
                <a:solidFill>
                  <a:srgbClr val="FFFFFF"/>
                </a:solidFill>
                <a:latin typeface="Times New Roman" pitchFamily="18" charset="0"/>
                <a:cs typeface="Times New Roman" pitchFamily="18" charset="0"/>
              </a:rPr>
              <a:t>and </a:t>
            </a:r>
            <a:r>
              <a:rPr lang="nb-NO" dirty="0" err="1">
                <a:solidFill>
                  <a:srgbClr val="FFFFFF"/>
                </a:solidFill>
                <a:latin typeface="Times New Roman" pitchFamily="18" charset="0"/>
                <a:cs typeface="Times New Roman" pitchFamily="18" charset="0"/>
              </a:rPr>
              <a:t>oil</a:t>
            </a:r>
            <a:r>
              <a:rPr lang="nb-NO" dirty="0">
                <a:solidFill>
                  <a:srgbClr val="FFFFFF"/>
                </a:solidFill>
                <a:latin typeface="Times New Roman" pitchFamily="18" charset="0"/>
                <a:cs typeface="Times New Roman" pitchFamily="18" charset="0"/>
              </a:rPr>
              <a:t> </a:t>
            </a:r>
            <a:r>
              <a:rPr lang="nb-NO" dirty="0" err="1">
                <a:solidFill>
                  <a:srgbClr val="FFFFFF"/>
                </a:solidFill>
                <a:latin typeface="Times New Roman" pitchFamily="18" charset="0"/>
                <a:cs typeface="Times New Roman" pitchFamily="18" charset="0"/>
              </a:rPr>
              <a:t>companies</a:t>
            </a:r>
            <a:endParaRPr lang="nb-NO" dirty="0">
              <a:solidFill>
                <a:srgbClr val="FFFFFF"/>
              </a:solidFill>
              <a:latin typeface="Times New Roman" pitchFamily="18" charset="0"/>
              <a:cs typeface="Times New Roman" pitchFamily="18" charset="0"/>
            </a:endParaRPr>
          </a:p>
        </p:txBody>
      </p:sp>
      <p:sp>
        <p:nvSpPr>
          <p:cNvPr id="1037" name="Text Box 27"/>
          <p:cNvSpPr txBox="1">
            <a:spLocks noChangeArrowheads="1"/>
          </p:cNvSpPr>
          <p:nvPr/>
        </p:nvSpPr>
        <p:spPr bwMode="auto">
          <a:xfrm>
            <a:off x="2247900" y="5321300"/>
            <a:ext cx="184150" cy="457200"/>
          </a:xfrm>
          <a:prstGeom prst="rect">
            <a:avLst/>
          </a:prstGeom>
          <a:noFill/>
          <a:ln w="9525">
            <a:noFill/>
            <a:miter lim="800000"/>
            <a:headEnd/>
            <a:tailEnd/>
          </a:ln>
        </p:spPr>
        <p:txBody>
          <a:bodyPr wrap="none">
            <a:spAutoFit/>
          </a:bodyPr>
          <a:lstStyle/>
          <a:p>
            <a:pPr fontAlgn="auto">
              <a:spcBef>
                <a:spcPts val="0"/>
              </a:spcBef>
              <a:spcAft>
                <a:spcPts val="0"/>
              </a:spcAft>
            </a:pPr>
            <a:endParaRPr lang="en-US" b="0">
              <a:solidFill>
                <a:srgbClr val="000000"/>
              </a:solidFill>
              <a:latin typeface="Arial"/>
            </a:endParaRPr>
          </a:p>
        </p:txBody>
      </p:sp>
      <p:pic>
        <p:nvPicPr>
          <p:cNvPr id="1039" name="Picture 29"/>
          <p:cNvPicPr>
            <a:picLocks noChangeAspect="1" noChangeArrowheads="1"/>
          </p:cNvPicPr>
          <p:nvPr/>
        </p:nvPicPr>
        <p:blipFill>
          <a:blip r:embed="rId3" cstate="print"/>
          <a:srcRect/>
          <a:stretch>
            <a:fillRect/>
          </a:stretch>
        </p:blipFill>
        <p:spPr bwMode="auto">
          <a:xfrm>
            <a:off x="3275856" y="3789040"/>
            <a:ext cx="2796643" cy="2232248"/>
          </a:xfrm>
          <a:prstGeom prst="rect">
            <a:avLst/>
          </a:prstGeom>
          <a:noFill/>
          <a:ln w="9525">
            <a:noFill/>
            <a:miter lim="800000"/>
            <a:headEnd/>
            <a:tailEnd/>
          </a:ln>
        </p:spPr>
      </p:pic>
      <p:sp>
        <p:nvSpPr>
          <p:cNvPr id="1040" name="Text Box 27"/>
          <p:cNvSpPr txBox="1">
            <a:spLocks noChangeArrowheads="1"/>
          </p:cNvSpPr>
          <p:nvPr/>
        </p:nvSpPr>
        <p:spPr bwMode="auto">
          <a:xfrm>
            <a:off x="3419872" y="5949280"/>
            <a:ext cx="2520280" cy="369332"/>
          </a:xfrm>
          <a:prstGeom prst="rect">
            <a:avLst/>
          </a:prstGeom>
          <a:noFill/>
          <a:ln w="9525">
            <a:noFill/>
            <a:miter lim="800000"/>
            <a:headEnd/>
            <a:tailEnd/>
          </a:ln>
        </p:spPr>
        <p:txBody>
          <a:bodyPr wrap="square">
            <a:spAutoFit/>
          </a:bodyPr>
          <a:lstStyle/>
          <a:p>
            <a:pPr fontAlgn="auto">
              <a:spcBef>
                <a:spcPts val="0"/>
              </a:spcBef>
              <a:spcAft>
                <a:spcPts val="0"/>
              </a:spcAft>
            </a:pPr>
            <a:r>
              <a:rPr lang="nb-NO" dirty="0">
                <a:solidFill>
                  <a:srgbClr val="FFFFFF"/>
                </a:solidFill>
                <a:latin typeface="Arial"/>
              </a:rPr>
              <a:t>MRI </a:t>
            </a:r>
            <a:r>
              <a:rPr lang="nb-NO" dirty="0" err="1">
                <a:solidFill>
                  <a:srgbClr val="FFFFFF"/>
                </a:solidFill>
                <a:latin typeface="Arial"/>
              </a:rPr>
              <a:t>of</a:t>
            </a:r>
            <a:r>
              <a:rPr lang="nb-NO" dirty="0">
                <a:solidFill>
                  <a:srgbClr val="FFFFFF"/>
                </a:solidFill>
                <a:latin typeface="Arial"/>
              </a:rPr>
              <a:t> </a:t>
            </a:r>
            <a:r>
              <a:rPr lang="en-US" dirty="0" smtClean="0">
                <a:solidFill>
                  <a:schemeClr val="bg1"/>
                </a:solidFill>
              </a:rPr>
              <a:t>CO</a:t>
            </a:r>
            <a:r>
              <a:rPr lang="en-US" baseline="-25000" dirty="0" smtClean="0">
                <a:solidFill>
                  <a:schemeClr val="bg1"/>
                </a:solidFill>
              </a:rPr>
              <a:t>2</a:t>
            </a:r>
            <a:r>
              <a:rPr lang="nb-NO" dirty="0" smtClean="0">
                <a:solidFill>
                  <a:srgbClr val="FFFFFF"/>
                </a:solidFill>
                <a:latin typeface="Arial"/>
              </a:rPr>
              <a:t> </a:t>
            </a:r>
            <a:r>
              <a:rPr lang="nb-NO" dirty="0" err="1">
                <a:solidFill>
                  <a:srgbClr val="FFFFFF"/>
                </a:solidFill>
                <a:latin typeface="Arial"/>
              </a:rPr>
              <a:t>injection</a:t>
            </a:r>
            <a:endParaRPr lang="nb-NO" dirty="0">
              <a:solidFill>
                <a:srgbClr val="FFFFFF"/>
              </a:solidFill>
              <a:latin typeface="Arial"/>
            </a:endParaRPr>
          </a:p>
        </p:txBody>
      </p:sp>
      <p:pic>
        <p:nvPicPr>
          <p:cNvPr id="1041" name="Picture 31"/>
          <p:cNvPicPr>
            <a:picLocks noChangeAspect="1" noChangeArrowheads="1"/>
          </p:cNvPicPr>
          <p:nvPr/>
        </p:nvPicPr>
        <p:blipFill>
          <a:blip r:embed="rId4" cstate="print"/>
          <a:srcRect/>
          <a:stretch>
            <a:fillRect/>
          </a:stretch>
        </p:blipFill>
        <p:spPr bwMode="auto">
          <a:xfrm>
            <a:off x="6156176" y="4293096"/>
            <a:ext cx="2832315" cy="2124236"/>
          </a:xfrm>
          <a:prstGeom prst="rect">
            <a:avLst/>
          </a:prstGeom>
          <a:noFill/>
          <a:ln w="9525">
            <a:noFill/>
            <a:miter lim="800000"/>
            <a:headEnd/>
            <a:tailEnd/>
          </a:ln>
        </p:spPr>
      </p:pic>
      <p:sp>
        <p:nvSpPr>
          <p:cNvPr id="1042" name="Text Box 27"/>
          <p:cNvSpPr txBox="1">
            <a:spLocks noChangeArrowheads="1"/>
          </p:cNvSpPr>
          <p:nvPr/>
        </p:nvSpPr>
        <p:spPr bwMode="auto">
          <a:xfrm>
            <a:off x="5076056" y="6488668"/>
            <a:ext cx="4427984" cy="369332"/>
          </a:xfrm>
          <a:prstGeom prst="rect">
            <a:avLst/>
          </a:prstGeom>
          <a:noFill/>
          <a:ln w="9525">
            <a:noFill/>
            <a:miter lim="800000"/>
            <a:headEnd/>
            <a:tailEnd/>
          </a:ln>
        </p:spPr>
        <p:txBody>
          <a:bodyPr wrap="square">
            <a:spAutoFit/>
          </a:bodyPr>
          <a:lstStyle/>
          <a:p>
            <a:pPr fontAlgn="auto">
              <a:spcBef>
                <a:spcPts val="0"/>
              </a:spcBef>
              <a:spcAft>
                <a:spcPts val="0"/>
              </a:spcAft>
            </a:pPr>
            <a:r>
              <a:rPr lang="nb-NO" dirty="0" err="1">
                <a:solidFill>
                  <a:srgbClr val="FFFFFF"/>
                </a:solidFill>
                <a:latin typeface="Arial"/>
              </a:rPr>
              <a:t>Complementary</a:t>
            </a:r>
            <a:r>
              <a:rPr lang="nb-NO" dirty="0">
                <a:solidFill>
                  <a:srgbClr val="FFFFFF"/>
                </a:solidFill>
                <a:latin typeface="Arial"/>
              </a:rPr>
              <a:t> NTI &amp; MRI </a:t>
            </a:r>
            <a:r>
              <a:rPr lang="nb-NO" dirty="0" err="1">
                <a:solidFill>
                  <a:srgbClr val="FFFFFF"/>
                </a:solidFill>
                <a:latin typeface="Arial"/>
              </a:rPr>
              <a:t>facilities</a:t>
            </a:r>
            <a:endParaRPr lang="nb-NO" dirty="0">
              <a:solidFill>
                <a:srgbClr val="FFFFFF"/>
              </a:solidFill>
              <a:latin typeface="Arial"/>
            </a:endParaRPr>
          </a:p>
        </p:txBody>
      </p:sp>
      <p:sp>
        <p:nvSpPr>
          <p:cNvPr id="1043" name="Text Box 27"/>
          <p:cNvSpPr txBox="1">
            <a:spLocks noChangeArrowheads="1"/>
          </p:cNvSpPr>
          <p:nvPr/>
        </p:nvSpPr>
        <p:spPr bwMode="auto">
          <a:xfrm>
            <a:off x="251520" y="5589240"/>
            <a:ext cx="2880320" cy="369332"/>
          </a:xfrm>
          <a:prstGeom prst="rect">
            <a:avLst/>
          </a:prstGeom>
          <a:noFill/>
          <a:ln w="9525">
            <a:noFill/>
            <a:miter lim="800000"/>
            <a:headEnd/>
            <a:tailEnd/>
          </a:ln>
        </p:spPr>
        <p:txBody>
          <a:bodyPr wrap="square">
            <a:spAutoFit/>
          </a:bodyPr>
          <a:lstStyle/>
          <a:p>
            <a:pPr fontAlgn="auto">
              <a:spcBef>
                <a:spcPts val="0"/>
              </a:spcBef>
              <a:spcAft>
                <a:spcPts val="0"/>
              </a:spcAft>
            </a:pPr>
            <a:r>
              <a:rPr lang="nb-NO" dirty="0">
                <a:solidFill>
                  <a:srgbClr val="FFFFFF"/>
                </a:solidFill>
                <a:latin typeface="Arial"/>
              </a:rPr>
              <a:t>Lab to </a:t>
            </a:r>
            <a:r>
              <a:rPr lang="nb-NO" dirty="0" smtClean="0">
                <a:solidFill>
                  <a:srgbClr val="FFFFFF"/>
                </a:solidFill>
                <a:latin typeface="Arial"/>
              </a:rPr>
              <a:t>pilot </a:t>
            </a:r>
            <a:r>
              <a:rPr lang="nb-NO" dirty="0" err="1" smtClean="0">
                <a:solidFill>
                  <a:srgbClr val="FFFFFF"/>
                </a:solidFill>
                <a:latin typeface="Arial"/>
              </a:rPr>
              <a:t>field</a:t>
            </a:r>
            <a:r>
              <a:rPr lang="nb-NO" dirty="0" smtClean="0">
                <a:solidFill>
                  <a:srgbClr val="FFFFFF"/>
                </a:solidFill>
                <a:latin typeface="Arial"/>
              </a:rPr>
              <a:t> test</a:t>
            </a:r>
            <a:endParaRPr lang="nb-NO" dirty="0">
              <a:solidFill>
                <a:srgbClr val="FFFFFF"/>
              </a:solidFill>
              <a:latin typeface="Arial"/>
            </a:endParaRPr>
          </a:p>
        </p:txBody>
      </p:sp>
      <p:pic>
        <p:nvPicPr>
          <p:cNvPr id="1044" name="Picture 34"/>
          <p:cNvPicPr>
            <a:picLocks noChangeAspect="1" noChangeArrowheads="1"/>
          </p:cNvPicPr>
          <p:nvPr/>
        </p:nvPicPr>
        <p:blipFill>
          <a:blip r:embed="rId5" cstate="print"/>
          <a:srcRect/>
          <a:stretch>
            <a:fillRect/>
          </a:stretch>
        </p:blipFill>
        <p:spPr bwMode="auto">
          <a:xfrm>
            <a:off x="107504" y="3284984"/>
            <a:ext cx="3096344" cy="2319005"/>
          </a:xfrm>
          <a:prstGeom prst="rect">
            <a:avLst/>
          </a:prstGeom>
          <a:noFill/>
          <a:ln w="9525">
            <a:noFill/>
            <a:miter lim="800000"/>
            <a:headEnd/>
            <a:tailEnd/>
          </a:ln>
        </p:spPr>
      </p:pic>
      <p:sp>
        <p:nvSpPr>
          <p:cNvPr id="12" name="Rektangel 11"/>
          <p:cNvSpPr/>
          <p:nvPr/>
        </p:nvSpPr>
        <p:spPr>
          <a:xfrm>
            <a:off x="0" y="908720"/>
            <a:ext cx="9036496" cy="954107"/>
          </a:xfrm>
          <a:prstGeom prst="rect">
            <a:avLst/>
          </a:prstGeom>
        </p:spPr>
        <p:txBody>
          <a:bodyPr wrap="square">
            <a:spAutoFit/>
          </a:bodyPr>
          <a:lstStyle/>
          <a:p>
            <a:pPr marL="457200" indent="-457200" algn="ctr" eaLnBrk="0" fontAlgn="auto" hangingPunct="0">
              <a:spcBef>
                <a:spcPts val="0"/>
              </a:spcBef>
              <a:spcAft>
                <a:spcPts val="0"/>
              </a:spcAft>
            </a:pPr>
            <a:r>
              <a:rPr lang="en-US" sz="2800" u="sng" dirty="0" smtClean="0">
                <a:solidFill>
                  <a:schemeClr val="bg1"/>
                </a:solidFill>
              </a:rPr>
              <a:t>CO</a:t>
            </a:r>
            <a:r>
              <a:rPr lang="en-US" sz="2800" baseline="-25000" dirty="0" smtClean="0">
                <a:solidFill>
                  <a:schemeClr val="bg1"/>
                </a:solidFill>
              </a:rPr>
              <a:t>2</a:t>
            </a:r>
            <a:r>
              <a:rPr lang="nb-NO" sz="2800" u="sng" dirty="0" smtClean="0">
                <a:solidFill>
                  <a:schemeClr val="bg1"/>
                </a:solidFill>
              </a:rPr>
              <a:t> </a:t>
            </a:r>
            <a:r>
              <a:rPr lang="nb-NO" sz="2800" u="sng" dirty="0" err="1" smtClean="0">
                <a:solidFill>
                  <a:schemeClr val="bg1"/>
                </a:solidFill>
              </a:rPr>
              <a:t>Foam</a:t>
            </a:r>
            <a:r>
              <a:rPr lang="nb-NO" sz="2800" u="sng" dirty="0" smtClean="0">
                <a:solidFill>
                  <a:schemeClr val="bg1"/>
                </a:solidFill>
              </a:rPr>
              <a:t> for </a:t>
            </a:r>
            <a:r>
              <a:rPr lang="nb-NO" sz="2800" u="sng" dirty="0" err="1" smtClean="0">
                <a:solidFill>
                  <a:schemeClr val="bg1"/>
                </a:solidFill>
              </a:rPr>
              <a:t>Mobility</a:t>
            </a:r>
            <a:r>
              <a:rPr lang="nb-NO" sz="2800" u="sng" dirty="0" smtClean="0">
                <a:solidFill>
                  <a:schemeClr val="bg1"/>
                </a:solidFill>
              </a:rPr>
              <a:t> Control for EOR in </a:t>
            </a:r>
          </a:p>
          <a:p>
            <a:pPr marL="457200" indent="-457200" algn="ctr" eaLnBrk="0" fontAlgn="auto" hangingPunct="0">
              <a:spcBef>
                <a:spcPts val="0"/>
              </a:spcBef>
              <a:spcAft>
                <a:spcPts val="0"/>
              </a:spcAft>
            </a:pPr>
            <a:r>
              <a:rPr lang="nb-NO" sz="2800" u="sng" dirty="0" err="1" smtClean="0">
                <a:solidFill>
                  <a:schemeClr val="bg1"/>
                </a:solidFill>
              </a:rPr>
              <a:t>Fractured</a:t>
            </a:r>
            <a:r>
              <a:rPr lang="nb-NO" sz="2800" u="sng" dirty="0" smtClean="0">
                <a:solidFill>
                  <a:schemeClr val="bg1"/>
                </a:solidFill>
              </a:rPr>
              <a:t> </a:t>
            </a:r>
            <a:r>
              <a:rPr lang="nb-NO" sz="2800" u="sng" dirty="0" err="1" smtClean="0">
                <a:solidFill>
                  <a:schemeClr val="bg1"/>
                </a:solidFill>
              </a:rPr>
              <a:t>Reservoirs</a:t>
            </a:r>
            <a:r>
              <a:rPr lang="nb-NO" sz="2800" u="sng" dirty="0" smtClean="0">
                <a:solidFill>
                  <a:schemeClr val="bg1"/>
                </a:solidFill>
              </a:rPr>
              <a:t> in Texas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6120680" y="116632"/>
            <a:ext cx="3059832" cy="1418674"/>
            <a:chOff x="4305737" y="721514"/>
            <a:chExt cx="3984896" cy="1847576"/>
          </a:xfrm>
        </p:grpSpPr>
        <p:pic>
          <p:nvPicPr>
            <p:cNvPr id="4" name="Picture 3" descr="Upscaling - porosity.jpg"/>
            <p:cNvPicPr>
              <a:picLocks noChangeAspect="1"/>
            </p:cNvPicPr>
            <p:nvPr/>
          </p:nvPicPr>
          <p:blipFill>
            <a:blip r:embed="rId2" cstate="print"/>
            <a:srcRect l="2449" t="1760"/>
            <a:stretch>
              <a:fillRect/>
            </a:stretch>
          </p:blipFill>
          <p:spPr>
            <a:xfrm>
              <a:off x="4305737" y="721514"/>
              <a:ext cx="3734741" cy="1547163"/>
            </a:xfrm>
            <a:prstGeom prst="rect">
              <a:avLst/>
            </a:prstGeom>
          </p:spPr>
        </p:pic>
        <p:sp>
          <p:nvSpPr>
            <p:cNvPr id="5" name="TextBox 4"/>
            <p:cNvSpPr txBox="1"/>
            <p:nvPr/>
          </p:nvSpPr>
          <p:spPr>
            <a:xfrm>
              <a:off x="5383520" y="2128182"/>
              <a:ext cx="2907113" cy="440908"/>
            </a:xfrm>
            <a:prstGeom prst="rect">
              <a:avLst/>
            </a:prstGeom>
            <a:noFill/>
          </p:spPr>
          <p:txBody>
            <a:bodyPr wrap="square" rtlCol="0">
              <a:spAutoFit/>
            </a:bodyPr>
            <a:lstStyle/>
            <a:p>
              <a:pPr fontAlgn="auto">
                <a:spcBef>
                  <a:spcPts val="0"/>
                </a:spcBef>
                <a:spcAft>
                  <a:spcPts val="0"/>
                </a:spcAft>
              </a:pPr>
              <a:r>
                <a:rPr lang="nb-NO" sz="800" dirty="0" smtClean="0">
                  <a:solidFill>
                    <a:prstClr val="black"/>
                  </a:solidFill>
                  <a:latin typeface="Calibri"/>
                  <a:cs typeface="Arial" charset="0"/>
                </a:rPr>
                <a:t>Petroleum Geo-Services Homepage www.pgs.com</a:t>
              </a:r>
              <a:endParaRPr lang="en-US" sz="800" dirty="0">
                <a:solidFill>
                  <a:prstClr val="black"/>
                </a:solidFill>
                <a:latin typeface="Calibri"/>
                <a:cs typeface="Arial" charset="0"/>
              </a:endParaRPr>
            </a:p>
          </p:txBody>
        </p:sp>
      </p:grpSp>
      <p:pic>
        <p:nvPicPr>
          <p:cNvPr id="1027" name="Picture 3" descr="C:\Users\Ferno\Documents\Universitetet i Bergen\EXPERIMENTAL\Foam\Stanford\micromodel\pre-generated foam\pre_gen_4cch_95%gas_17psi bpres_19Jan2011\gas_invation\images\gas_invasion 002.jpg"/>
          <p:cNvPicPr>
            <a:picLocks noChangeAspect="1" noChangeArrowheads="1"/>
          </p:cNvPicPr>
          <p:nvPr/>
        </p:nvPicPr>
        <p:blipFill>
          <a:blip r:embed="rId3" cstate="print"/>
          <a:srcRect/>
          <a:stretch>
            <a:fillRect/>
          </a:stretch>
        </p:blipFill>
        <p:spPr bwMode="auto">
          <a:xfrm>
            <a:off x="215008" y="5949280"/>
            <a:ext cx="1440160" cy="810090"/>
          </a:xfrm>
          <a:prstGeom prst="rect">
            <a:avLst/>
          </a:prstGeom>
          <a:noFill/>
        </p:spPr>
      </p:pic>
      <p:sp>
        <p:nvSpPr>
          <p:cNvPr id="62" name="Rectangle 61"/>
          <p:cNvSpPr/>
          <p:nvPr/>
        </p:nvSpPr>
        <p:spPr>
          <a:xfrm>
            <a:off x="2222025" y="5157192"/>
            <a:ext cx="45719" cy="45719"/>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3" name="Group 58"/>
          <p:cNvGrpSpPr/>
          <p:nvPr/>
        </p:nvGrpSpPr>
        <p:grpSpPr>
          <a:xfrm>
            <a:off x="3995936" y="1700808"/>
            <a:ext cx="2592288" cy="1368152"/>
            <a:chOff x="4211960" y="1340768"/>
            <a:chExt cx="2592288" cy="1368152"/>
          </a:xfrm>
        </p:grpSpPr>
        <p:pic>
          <p:nvPicPr>
            <p:cNvPr id="1026" name="Picture 2"/>
            <p:cNvPicPr>
              <a:picLocks noChangeAspect="1" noChangeArrowheads="1"/>
            </p:cNvPicPr>
            <p:nvPr/>
          </p:nvPicPr>
          <p:blipFill>
            <a:blip r:embed="rId4" cstate="print"/>
            <a:srcRect l="2613" t="4795" r="3311" b="4100"/>
            <a:stretch>
              <a:fillRect/>
            </a:stretch>
          </p:blipFill>
          <p:spPr bwMode="auto">
            <a:xfrm>
              <a:off x="4211960" y="1340768"/>
              <a:ext cx="2592288" cy="1368152"/>
            </a:xfrm>
            <a:prstGeom prst="rect">
              <a:avLst/>
            </a:prstGeom>
            <a:noFill/>
            <a:ln w="9525">
              <a:noFill/>
              <a:miter lim="800000"/>
              <a:headEnd/>
              <a:tailEnd/>
            </a:ln>
          </p:spPr>
        </p:pic>
        <p:sp>
          <p:nvSpPr>
            <p:cNvPr id="13" name="Rectangle 12"/>
            <p:cNvSpPr/>
            <p:nvPr/>
          </p:nvSpPr>
          <p:spPr>
            <a:xfrm rot="20759227">
              <a:off x="5587758" y="2356526"/>
              <a:ext cx="72008" cy="7200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grpSp>
      <p:cxnSp>
        <p:nvCxnSpPr>
          <p:cNvPr id="15" name="Straight Connector 14"/>
          <p:cNvCxnSpPr>
            <a:stCxn id="13" idx="2"/>
          </p:cNvCxnSpPr>
          <p:nvPr/>
        </p:nvCxnSpPr>
        <p:spPr>
          <a:xfrm rot="5400000">
            <a:off x="5008581" y="3071004"/>
            <a:ext cx="691377" cy="124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3" idx="1"/>
          </p:cNvCxnSpPr>
          <p:nvPr/>
        </p:nvCxnSpPr>
        <p:spPr>
          <a:xfrm rot="10800000" flipV="1">
            <a:off x="4283971" y="2761287"/>
            <a:ext cx="1088835" cy="357553"/>
          </a:xfrm>
          <a:prstGeom prst="line">
            <a:avLst/>
          </a:prstGeom>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rot="19019278">
            <a:off x="-183836" y="2125139"/>
            <a:ext cx="4896544" cy="864096"/>
          </a:xfrm>
          <a:prstGeom prst="rect">
            <a:avLst/>
          </a:prstGeom>
          <a:noFill/>
        </p:spPr>
        <p:txBody>
          <a:bodyPr wrap="square" lIns="91440" tIns="45720" rIns="91440" bIns="45720">
            <a:prstTxWarp prst="textArchUp">
              <a:avLst>
                <a:gd name="adj" fmla="val 10628650"/>
              </a:avLst>
            </a:prstTxWarp>
            <a:spAutoFit/>
          </a:bodyPr>
          <a:lstStyle/>
          <a:p>
            <a:pPr algn="ctr" fontAlgn="auto">
              <a:spcBef>
                <a:spcPts val="0"/>
              </a:spcBef>
              <a:spcAft>
                <a:spcPts val="0"/>
              </a:spcAft>
            </a:pPr>
            <a:r>
              <a:rPr lang="nb-NO" sz="5400" b="1" dirty="0" smtClean="0">
                <a:ln w="17780" cmpd="sng">
                  <a:solidFill>
                    <a:srgbClr val="FFFFFF"/>
                  </a:solidFill>
                  <a:prstDash val="solid"/>
                  <a:miter lim="800000"/>
                </a:ln>
                <a:solidFill>
                  <a:srgbClr val="00B050"/>
                </a:solidFill>
                <a:latin typeface="Calibri"/>
                <a:cs typeface="Arial" charset="0"/>
              </a:rPr>
              <a:t>Length Scales</a:t>
            </a:r>
            <a:endParaRPr lang="en-US" sz="5400" b="1" dirty="0">
              <a:ln w="17780" cmpd="sng">
                <a:solidFill>
                  <a:srgbClr val="FFFFFF"/>
                </a:solidFill>
                <a:prstDash val="solid"/>
                <a:miter lim="800000"/>
              </a:ln>
              <a:solidFill>
                <a:srgbClr val="00B050"/>
              </a:solidFill>
              <a:latin typeface="Calibri"/>
              <a:cs typeface="Arial" charset="0"/>
            </a:endParaRPr>
          </a:p>
        </p:txBody>
      </p:sp>
      <p:grpSp>
        <p:nvGrpSpPr>
          <p:cNvPr id="6" name="Group 66"/>
          <p:cNvGrpSpPr/>
          <p:nvPr/>
        </p:nvGrpSpPr>
        <p:grpSpPr>
          <a:xfrm>
            <a:off x="-72128" y="5445224"/>
            <a:ext cx="1079344" cy="504056"/>
            <a:chOff x="1249994" y="0"/>
            <a:chExt cx="1079344" cy="3285500"/>
          </a:xfrm>
        </p:grpSpPr>
        <p:sp>
          <p:nvSpPr>
            <p:cNvPr id="68" name="Rectangle 67"/>
            <p:cNvSpPr/>
            <p:nvPr/>
          </p:nvSpPr>
          <p:spPr>
            <a:xfrm>
              <a:off x="1285610" y="0"/>
              <a:ext cx="1043728" cy="24931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9" name="Rectangle 68"/>
            <p:cNvSpPr/>
            <p:nvPr/>
          </p:nvSpPr>
          <p:spPr>
            <a:xfrm>
              <a:off x="1249994" y="792304"/>
              <a:ext cx="1043728" cy="24931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63801" bIns="0" numCol="1" spcCol="1270" anchor="b" anchorCtr="0">
              <a:noAutofit/>
            </a:bodyPr>
            <a:lstStyle/>
            <a:p>
              <a:pPr algn="r" defTabSz="622300" fontAlgn="auto">
                <a:lnSpc>
                  <a:spcPct val="90000"/>
                </a:lnSpc>
                <a:spcAft>
                  <a:spcPct val="35000"/>
                </a:spcAft>
              </a:pPr>
              <a:r>
                <a:rPr lang="nb-NO" sz="1400" b="1" dirty="0" smtClean="0">
                  <a:solidFill>
                    <a:srgbClr val="00B050"/>
                  </a:solidFill>
                </a:rPr>
                <a:t>10</a:t>
              </a:r>
              <a:r>
                <a:rPr lang="nb-NO" sz="1400" b="1" baseline="30000" dirty="0" smtClean="0">
                  <a:solidFill>
                    <a:srgbClr val="00B050"/>
                  </a:solidFill>
                </a:rPr>
                <a:t>-5</a:t>
              </a:r>
              <a:r>
                <a:rPr lang="nb-NO" sz="1400" b="1" dirty="0" smtClean="0">
                  <a:solidFill>
                    <a:srgbClr val="00B050"/>
                  </a:solidFill>
                </a:rPr>
                <a:t>-10</a:t>
              </a:r>
              <a:r>
                <a:rPr lang="nb-NO" sz="1400" b="1" baseline="30000" dirty="0" smtClean="0">
                  <a:solidFill>
                    <a:srgbClr val="00B050"/>
                  </a:solidFill>
                </a:rPr>
                <a:t>-3</a:t>
              </a:r>
              <a:r>
                <a:rPr lang="nb-NO" sz="1400" b="1" dirty="0" smtClean="0">
                  <a:solidFill>
                    <a:srgbClr val="00B050"/>
                  </a:solidFill>
                </a:rPr>
                <a:t>m</a:t>
              </a:r>
              <a:endParaRPr lang="en-US" sz="1400" b="1" dirty="0">
                <a:solidFill>
                  <a:srgbClr val="00B050"/>
                </a:solidFill>
              </a:endParaRPr>
            </a:p>
          </p:txBody>
        </p:sp>
      </p:grpSp>
      <p:cxnSp>
        <p:nvCxnSpPr>
          <p:cNvPr id="81" name="Straight Connector 80"/>
          <p:cNvCxnSpPr>
            <a:stCxn id="62" idx="1"/>
          </p:cNvCxnSpPr>
          <p:nvPr/>
        </p:nvCxnSpPr>
        <p:spPr>
          <a:xfrm rot="10800000" flipV="1">
            <a:off x="1547665" y="5180051"/>
            <a:ext cx="674361" cy="454907"/>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62" idx="2"/>
          </p:cNvCxnSpPr>
          <p:nvPr/>
        </p:nvCxnSpPr>
        <p:spPr>
          <a:xfrm rot="5400000">
            <a:off x="1896275" y="5358357"/>
            <a:ext cx="504056" cy="193165"/>
          </a:xfrm>
          <a:prstGeom prst="line">
            <a:avLst/>
          </a:prstGeom>
        </p:spPr>
        <p:style>
          <a:lnRef idx="1">
            <a:schemeClr val="accent1"/>
          </a:lnRef>
          <a:fillRef idx="0">
            <a:schemeClr val="accent1"/>
          </a:fillRef>
          <a:effectRef idx="0">
            <a:schemeClr val="accent1"/>
          </a:effectRef>
          <a:fontRef idx="minor">
            <a:schemeClr val="tx1"/>
          </a:fontRef>
        </p:style>
      </p:cxnSp>
      <p:sp>
        <p:nvSpPr>
          <p:cNvPr id="64" name=" 3"/>
          <p:cNvSpPr/>
          <p:nvPr/>
        </p:nvSpPr>
        <p:spPr>
          <a:xfrm rot="21209897">
            <a:off x="82789" y="424911"/>
            <a:ext cx="6119776" cy="4998470"/>
          </a:xfrm>
          <a:prstGeom prst="swooshArrow">
            <a:avLst>
              <a:gd name="adj1" fmla="val 14157"/>
              <a:gd name="adj2" fmla="val 27361"/>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2" name=" 3"/>
          <p:cNvSpPr/>
          <p:nvPr/>
        </p:nvSpPr>
        <p:spPr>
          <a:xfrm rot="17272385" flipV="1">
            <a:off x="1875782" y="1668771"/>
            <a:ext cx="6832597" cy="5211300"/>
          </a:xfrm>
          <a:prstGeom prst="swooshArrow">
            <a:avLst>
              <a:gd name="adj1" fmla="val 13242"/>
              <a:gd name="adj2" fmla="val 29943"/>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7" name="Group 98"/>
          <p:cNvGrpSpPr/>
          <p:nvPr/>
        </p:nvGrpSpPr>
        <p:grpSpPr>
          <a:xfrm>
            <a:off x="3059832" y="1484784"/>
            <a:ext cx="1368152" cy="503666"/>
            <a:chOff x="3510678" y="0"/>
            <a:chExt cx="1289439" cy="1079730"/>
          </a:xfrm>
        </p:grpSpPr>
        <p:sp>
          <p:nvSpPr>
            <p:cNvPr id="100" name="Rectangle 99"/>
            <p:cNvSpPr/>
            <p:nvPr/>
          </p:nvSpPr>
          <p:spPr>
            <a:xfrm>
              <a:off x="3510678" y="0"/>
              <a:ext cx="1289439" cy="10797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1" name="Rectangle 100"/>
            <p:cNvSpPr/>
            <p:nvPr/>
          </p:nvSpPr>
          <p:spPr>
            <a:xfrm>
              <a:off x="3510678" y="0"/>
              <a:ext cx="1289439" cy="10797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71985" bIns="0" numCol="1" spcCol="1270" anchor="b" anchorCtr="0">
              <a:noAutofit/>
            </a:bodyPr>
            <a:lstStyle/>
            <a:p>
              <a:pPr algn="r" defTabSz="622300" fontAlgn="auto">
                <a:lnSpc>
                  <a:spcPct val="90000"/>
                </a:lnSpc>
                <a:spcAft>
                  <a:spcPct val="35000"/>
                </a:spcAft>
              </a:pPr>
              <a:r>
                <a:rPr lang="nb-NO" sz="2400" b="1" dirty="0" smtClean="0">
                  <a:solidFill>
                    <a:srgbClr val="00B050"/>
                  </a:solidFill>
                </a:rPr>
                <a:t>10</a:t>
              </a:r>
              <a:r>
                <a:rPr lang="nb-NO" sz="2400" b="1" baseline="30000" dirty="0" smtClean="0">
                  <a:solidFill>
                    <a:srgbClr val="00B050"/>
                  </a:solidFill>
                </a:rPr>
                <a:t>1</a:t>
              </a:r>
              <a:r>
                <a:rPr lang="nb-NO" sz="2400" b="1" dirty="0" smtClean="0">
                  <a:solidFill>
                    <a:srgbClr val="00B050"/>
                  </a:solidFill>
                </a:rPr>
                <a:t>-10</a:t>
              </a:r>
              <a:r>
                <a:rPr lang="nb-NO" sz="2400" b="1" baseline="30000" dirty="0" smtClean="0">
                  <a:solidFill>
                    <a:srgbClr val="00B050"/>
                  </a:solidFill>
                </a:rPr>
                <a:t>3</a:t>
              </a:r>
              <a:r>
                <a:rPr lang="nb-NO" sz="2400" b="1" dirty="0" smtClean="0">
                  <a:solidFill>
                    <a:srgbClr val="00B050"/>
                  </a:solidFill>
                </a:rPr>
                <a:t>m</a:t>
              </a:r>
              <a:endParaRPr lang="en-US" sz="2400" b="1" dirty="0">
                <a:solidFill>
                  <a:srgbClr val="00B050"/>
                </a:solidFill>
              </a:endParaRPr>
            </a:p>
          </p:txBody>
        </p:sp>
      </p:grpSp>
      <p:sp>
        <p:nvSpPr>
          <p:cNvPr id="103" name="Rectangle 102"/>
          <p:cNvSpPr/>
          <p:nvPr/>
        </p:nvSpPr>
        <p:spPr>
          <a:xfrm rot="19019278">
            <a:off x="3414104" y="4377468"/>
            <a:ext cx="5692246" cy="959294"/>
          </a:xfrm>
          <a:prstGeom prst="rect">
            <a:avLst/>
          </a:prstGeom>
          <a:noFill/>
        </p:spPr>
        <p:txBody>
          <a:bodyPr wrap="square" lIns="91440" tIns="45720" rIns="91440" bIns="45720">
            <a:prstTxWarp prst="textArchDown">
              <a:avLst>
                <a:gd name="adj" fmla="val 162995"/>
              </a:avLst>
            </a:prstTxWarp>
            <a:spAutoFit/>
          </a:bodyPr>
          <a:lstStyle/>
          <a:p>
            <a:pPr algn="ctr" fontAlgn="auto">
              <a:spcBef>
                <a:spcPts val="0"/>
              </a:spcBef>
              <a:spcAft>
                <a:spcPts val="0"/>
              </a:spcAft>
            </a:pPr>
            <a:r>
              <a:rPr lang="nb-NO" sz="4800" b="1" dirty="0" smtClean="0">
                <a:ln w="17780" cmpd="sng">
                  <a:solidFill>
                    <a:srgbClr val="FFFFFF"/>
                  </a:solidFill>
                  <a:prstDash val="solid"/>
                  <a:miter lim="800000"/>
                </a:ln>
                <a:solidFill>
                  <a:srgbClr val="4BACC6">
                    <a:lumMod val="75000"/>
                  </a:srgbClr>
                </a:solidFill>
                <a:latin typeface="Calibri"/>
                <a:cs typeface="Arial" charset="0"/>
              </a:rPr>
              <a:t>Imaging techniques</a:t>
            </a:r>
            <a:endParaRPr lang="en-US" sz="4800" b="1" dirty="0">
              <a:ln w="17780" cmpd="sng">
                <a:solidFill>
                  <a:srgbClr val="FFFFFF"/>
                </a:solidFill>
                <a:prstDash val="solid"/>
                <a:miter lim="800000"/>
              </a:ln>
              <a:solidFill>
                <a:srgbClr val="4BACC6">
                  <a:lumMod val="75000"/>
                </a:srgbClr>
              </a:solidFill>
              <a:latin typeface="Calibri"/>
              <a:cs typeface="Arial" charset="0"/>
            </a:endParaRPr>
          </a:p>
        </p:txBody>
      </p:sp>
      <p:grpSp>
        <p:nvGrpSpPr>
          <p:cNvPr id="8" name="Group 103"/>
          <p:cNvGrpSpPr/>
          <p:nvPr/>
        </p:nvGrpSpPr>
        <p:grpSpPr>
          <a:xfrm>
            <a:off x="4283968" y="548680"/>
            <a:ext cx="1840262" cy="576064"/>
            <a:chOff x="4515984" y="0"/>
            <a:chExt cx="1336206" cy="863784"/>
          </a:xfrm>
        </p:grpSpPr>
        <p:sp>
          <p:nvSpPr>
            <p:cNvPr id="105" name="Rectangle 104"/>
            <p:cNvSpPr/>
            <p:nvPr/>
          </p:nvSpPr>
          <p:spPr>
            <a:xfrm>
              <a:off x="4515984" y="0"/>
              <a:ext cx="1336206" cy="8637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6" name="Rectangle 105"/>
            <p:cNvSpPr/>
            <p:nvPr/>
          </p:nvSpPr>
          <p:spPr>
            <a:xfrm>
              <a:off x="4515984" y="0"/>
              <a:ext cx="1336206" cy="8637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219142" bIns="0" numCol="1" spcCol="1270" anchor="b" anchorCtr="0">
              <a:noAutofit/>
            </a:bodyPr>
            <a:lstStyle/>
            <a:p>
              <a:pPr algn="r" defTabSz="622300" fontAlgn="auto">
                <a:lnSpc>
                  <a:spcPct val="90000"/>
                </a:lnSpc>
                <a:spcAft>
                  <a:spcPct val="35000"/>
                </a:spcAft>
              </a:pPr>
              <a:r>
                <a:rPr lang="nb-NO" sz="2800" b="1" dirty="0" smtClean="0">
                  <a:solidFill>
                    <a:srgbClr val="00B050"/>
                  </a:solidFill>
                </a:rPr>
                <a:t>10</a:t>
              </a:r>
              <a:r>
                <a:rPr lang="nb-NO" sz="2800" b="1" baseline="30000" dirty="0" smtClean="0">
                  <a:solidFill>
                    <a:srgbClr val="00B050"/>
                  </a:solidFill>
                </a:rPr>
                <a:t>4</a:t>
              </a:r>
              <a:r>
                <a:rPr lang="nb-NO" sz="2800" b="1" dirty="0" smtClean="0">
                  <a:solidFill>
                    <a:srgbClr val="00B050"/>
                  </a:solidFill>
                </a:rPr>
                <a:t>-10</a:t>
              </a:r>
              <a:r>
                <a:rPr lang="nb-NO" sz="2800" b="1" baseline="30000" dirty="0" smtClean="0">
                  <a:solidFill>
                    <a:srgbClr val="00B050"/>
                  </a:solidFill>
                </a:rPr>
                <a:t>6</a:t>
              </a:r>
              <a:r>
                <a:rPr lang="nb-NO" sz="2800" b="1" dirty="0" smtClean="0">
                  <a:solidFill>
                    <a:srgbClr val="00B050"/>
                  </a:solidFill>
                </a:rPr>
                <a:t>m</a:t>
              </a:r>
              <a:endParaRPr lang="en-US" sz="2800" b="1" dirty="0">
                <a:solidFill>
                  <a:srgbClr val="00B050"/>
                </a:solidFill>
              </a:endParaRPr>
            </a:p>
          </p:txBody>
        </p:sp>
      </p:grpSp>
      <p:sp>
        <p:nvSpPr>
          <p:cNvPr id="107" name="TextBox 106"/>
          <p:cNvSpPr txBox="1"/>
          <p:nvPr/>
        </p:nvSpPr>
        <p:spPr>
          <a:xfrm>
            <a:off x="1763688" y="6165304"/>
            <a:ext cx="1282339" cy="369332"/>
          </a:xfrm>
          <a:prstGeom prst="rect">
            <a:avLst/>
          </a:prstGeom>
          <a:noFill/>
        </p:spPr>
        <p:txBody>
          <a:bodyPr wrap="none" rtlCol="0">
            <a:spAutoFit/>
          </a:bodyPr>
          <a:lstStyle/>
          <a:p>
            <a:pPr fontAlgn="auto">
              <a:spcBef>
                <a:spcPts val="0"/>
              </a:spcBef>
              <a:spcAft>
                <a:spcPts val="0"/>
              </a:spcAft>
            </a:pPr>
            <a:r>
              <a:rPr lang="nb-NO" b="1" dirty="0" smtClean="0">
                <a:solidFill>
                  <a:srgbClr val="4BACC6">
                    <a:lumMod val="75000"/>
                  </a:srgbClr>
                </a:solidFill>
                <a:latin typeface="Calibri"/>
                <a:cs typeface="Arial" charset="0"/>
              </a:rPr>
              <a:t>Microscopy</a:t>
            </a:r>
            <a:endParaRPr lang="en-US" b="1" dirty="0">
              <a:solidFill>
                <a:srgbClr val="4BACC6">
                  <a:lumMod val="75000"/>
                </a:srgbClr>
              </a:solidFill>
              <a:latin typeface="Calibri"/>
              <a:cs typeface="Arial" charset="0"/>
            </a:endParaRPr>
          </a:p>
        </p:txBody>
      </p:sp>
      <p:sp>
        <p:nvSpPr>
          <p:cNvPr id="111" name="Rectangle 110"/>
          <p:cNvSpPr/>
          <p:nvPr/>
        </p:nvSpPr>
        <p:spPr>
          <a:xfrm>
            <a:off x="70992" y="5733256"/>
            <a:ext cx="3060848" cy="10576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9" name="Group 118"/>
          <p:cNvGrpSpPr/>
          <p:nvPr/>
        </p:nvGrpSpPr>
        <p:grpSpPr>
          <a:xfrm>
            <a:off x="1619672" y="2852937"/>
            <a:ext cx="4961152" cy="2210119"/>
            <a:chOff x="1763688" y="2708921"/>
            <a:chExt cx="4961152" cy="2210119"/>
          </a:xfrm>
        </p:grpSpPr>
        <p:grpSp>
          <p:nvGrpSpPr>
            <p:cNvPr id="10" name="Group 117"/>
            <p:cNvGrpSpPr/>
            <p:nvPr/>
          </p:nvGrpSpPr>
          <p:grpSpPr>
            <a:xfrm>
              <a:off x="1763688" y="2708921"/>
              <a:ext cx="4961152" cy="2210119"/>
              <a:chOff x="1619672" y="2780929"/>
              <a:chExt cx="4961152" cy="2210119"/>
            </a:xfrm>
          </p:grpSpPr>
          <p:pic>
            <p:nvPicPr>
              <p:cNvPr id="70" name="Picture 69" descr="bloc_frac.tif"/>
              <p:cNvPicPr>
                <a:picLocks noChangeAspect="1"/>
              </p:cNvPicPr>
              <p:nvPr/>
            </p:nvPicPr>
            <p:blipFill>
              <a:blip r:embed="rId5" cstate="print"/>
              <a:srcRect l="13776" t="32150" r="34250" b="40550"/>
              <a:stretch>
                <a:fillRect/>
              </a:stretch>
            </p:blipFill>
            <p:spPr>
              <a:xfrm>
                <a:off x="1979712" y="3053686"/>
                <a:ext cx="3168352" cy="1248138"/>
              </a:xfrm>
              <a:prstGeom prst="rect">
                <a:avLst/>
              </a:prstGeom>
            </p:spPr>
          </p:pic>
          <p:sp>
            <p:nvSpPr>
              <p:cNvPr id="73" name="Rectangle 72"/>
              <p:cNvSpPr/>
              <p:nvPr/>
            </p:nvSpPr>
            <p:spPr>
              <a:xfrm>
                <a:off x="4067944" y="3694904"/>
                <a:ext cx="2160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75" name="Straight Connector 74"/>
              <p:cNvCxnSpPr>
                <a:stCxn id="73" idx="3"/>
              </p:cNvCxnSpPr>
              <p:nvPr/>
            </p:nvCxnSpPr>
            <p:spPr>
              <a:xfrm flipH="1">
                <a:off x="3779912" y="3802916"/>
                <a:ext cx="504056" cy="1188132"/>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3" idx="1"/>
              </p:cNvCxnSpPr>
              <p:nvPr/>
            </p:nvCxnSpPr>
            <p:spPr>
              <a:xfrm rot="10800000" flipV="1">
                <a:off x="3275856" y="3802916"/>
                <a:ext cx="792088" cy="756084"/>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Group 88"/>
              <p:cNvGrpSpPr/>
              <p:nvPr/>
            </p:nvGrpSpPr>
            <p:grpSpPr>
              <a:xfrm>
                <a:off x="1950781" y="2780929"/>
                <a:ext cx="1325075" cy="504055"/>
                <a:chOff x="2445155" y="0"/>
                <a:chExt cx="1325075" cy="1685728"/>
              </a:xfrm>
            </p:grpSpPr>
            <p:sp>
              <p:nvSpPr>
                <p:cNvPr id="90" name="Rectangle 89"/>
                <p:cNvSpPr/>
                <p:nvPr/>
              </p:nvSpPr>
              <p:spPr>
                <a:xfrm>
                  <a:off x="2661179" y="0"/>
                  <a:ext cx="1109051" cy="14330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1" name="Rectangle 90"/>
                <p:cNvSpPr/>
                <p:nvPr/>
              </p:nvSpPr>
              <p:spPr>
                <a:xfrm>
                  <a:off x="2445155" y="493446"/>
                  <a:ext cx="1109051" cy="1192282"/>
                </a:xfrm>
                <a:prstGeom prst="rect">
                  <a:avLst/>
                </a:prstGeom>
                <a:solidFill>
                  <a:schemeClr val="bg1"/>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33150" bIns="0" numCol="1" spcCol="1270" anchor="b" anchorCtr="0">
                  <a:noAutofit/>
                </a:bodyPr>
                <a:lstStyle/>
                <a:p>
                  <a:pPr algn="r" defTabSz="622300" fontAlgn="auto">
                    <a:lnSpc>
                      <a:spcPct val="90000"/>
                    </a:lnSpc>
                    <a:spcAft>
                      <a:spcPct val="35000"/>
                    </a:spcAft>
                  </a:pPr>
                  <a:r>
                    <a:rPr lang="nb-NO" b="1" dirty="0" smtClean="0">
                      <a:solidFill>
                        <a:srgbClr val="00B050"/>
                      </a:solidFill>
                    </a:rPr>
                    <a:t>10</a:t>
                  </a:r>
                  <a:r>
                    <a:rPr lang="nb-NO" b="1" baseline="30000" dirty="0" smtClean="0">
                      <a:solidFill>
                        <a:srgbClr val="00B050"/>
                      </a:solidFill>
                    </a:rPr>
                    <a:t>-1</a:t>
                  </a:r>
                  <a:r>
                    <a:rPr lang="nb-NO" b="1" dirty="0" smtClean="0">
                      <a:solidFill>
                        <a:srgbClr val="00B050"/>
                      </a:solidFill>
                    </a:rPr>
                    <a:t>-10</a:t>
                  </a:r>
                  <a:r>
                    <a:rPr lang="nb-NO" b="1" baseline="30000" dirty="0" smtClean="0">
                      <a:solidFill>
                        <a:srgbClr val="00B050"/>
                      </a:solidFill>
                    </a:rPr>
                    <a:t>0</a:t>
                  </a:r>
                  <a:r>
                    <a:rPr lang="nb-NO" b="1" dirty="0" smtClean="0">
                      <a:solidFill>
                        <a:srgbClr val="00B050"/>
                      </a:solidFill>
                    </a:rPr>
                    <a:t>m</a:t>
                  </a:r>
                  <a:endParaRPr lang="en-US" b="1" dirty="0">
                    <a:solidFill>
                      <a:srgbClr val="00B050"/>
                    </a:solidFill>
                  </a:endParaRPr>
                </a:p>
              </p:txBody>
            </p:sp>
          </p:grpSp>
          <p:sp>
            <p:nvSpPr>
              <p:cNvPr id="109" name="TextBox 108"/>
              <p:cNvSpPr txBox="1"/>
              <p:nvPr/>
            </p:nvSpPr>
            <p:spPr>
              <a:xfrm>
                <a:off x="4860032" y="3861048"/>
                <a:ext cx="1720792" cy="400110"/>
              </a:xfrm>
              <a:prstGeom prst="rect">
                <a:avLst/>
              </a:prstGeom>
              <a:noFill/>
            </p:spPr>
            <p:txBody>
              <a:bodyPr wrap="none" rtlCol="0">
                <a:spAutoFit/>
              </a:bodyPr>
              <a:lstStyle/>
              <a:p>
                <a:pPr fontAlgn="auto">
                  <a:spcBef>
                    <a:spcPts val="0"/>
                  </a:spcBef>
                  <a:spcAft>
                    <a:spcPts val="0"/>
                  </a:spcAft>
                </a:pPr>
                <a:r>
                  <a:rPr lang="nb-NO" sz="2000" b="1" dirty="0" smtClean="0">
                    <a:solidFill>
                      <a:srgbClr val="4BACC6">
                        <a:lumMod val="75000"/>
                      </a:srgbClr>
                    </a:solidFill>
                    <a:latin typeface="Calibri"/>
                    <a:cs typeface="Arial" charset="0"/>
                  </a:rPr>
                  <a:t>Nuclear Tracer</a:t>
                </a:r>
                <a:endParaRPr lang="en-US" sz="2000" b="1" dirty="0">
                  <a:solidFill>
                    <a:srgbClr val="4BACC6">
                      <a:lumMod val="75000"/>
                    </a:srgbClr>
                  </a:solidFill>
                  <a:latin typeface="Calibri"/>
                  <a:cs typeface="Arial" charset="0"/>
                </a:endParaRPr>
              </a:p>
            </p:txBody>
          </p:sp>
          <p:sp>
            <p:nvSpPr>
              <p:cNvPr id="113" name="Rectangle 112"/>
              <p:cNvSpPr/>
              <p:nvPr/>
            </p:nvSpPr>
            <p:spPr>
              <a:xfrm>
                <a:off x="1619672" y="2996952"/>
                <a:ext cx="4896544" cy="1296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114" name="Rectangle 113"/>
            <p:cNvSpPr/>
            <p:nvPr/>
          </p:nvSpPr>
          <p:spPr>
            <a:xfrm>
              <a:off x="3923928" y="3032968"/>
              <a:ext cx="1296144" cy="1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grpSp>
        <p:nvGrpSpPr>
          <p:cNvPr id="12" name="Group 116"/>
          <p:cNvGrpSpPr/>
          <p:nvPr/>
        </p:nvGrpSpPr>
        <p:grpSpPr>
          <a:xfrm>
            <a:off x="611563" y="4365104"/>
            <a:ext cx="4619628" cy="1311296"/>
            <a:chOff x="755579" y="4349952"/>
            <a:chExt cx="4619628" cy="1311296"/>
          </a:xfrm>
        </p:grpSpPr>
        <p:pic>
          <p:nvPicPr>
            <p:cNvPr id="60" name="Picture 59" descr="MRIfrac.tif"/>
            <p:cNvPicPr>
              <a:picLocks noChangeAspect="1"/>
            </p:cNvPicPr>
            <p:nvPr/>
          </p:nvPicPr>
          <p:blipFill>
            <a:blip r:embed="rId6" cstate="print"/>
            <a:srcRect l="5901" t="36123" r="20075" b="21168"/>
            <a:stretch>
              <a:fillRect/>
            </a:stretch>
          </p:blipFill>
          <p:spPr>
            <a:xfrm>
              <a:off x="1198743" y="4508354"/>
              <a:ext cx="2664296" cy="1152894"/>
            </a:xfrm>
            <a:prstGeom prst="rect">
              <a:avLst/>
            </a:prstGeom>
          </p:spPr>
        </p:pic>
        <p:sp>
          <p:nvSpPr>
            <p:cNvPr id="116" name="Rectangle 115"/>
            <p:cNvSpPr/>
            <p:nvPr/>
          </p:nvSpPr>
          <p:spPr>
            <a:xfrm>
              <a:off x="1187624" y="4580362"/>
              <a:ext cx="1307263" cy="129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14" name="Group 85"/>
            <p:cNvGrpSpPr/>
            <p:nvPr/>
          </p:nvGrpSpPr>
          <p:grpSpPr>
            <a:xfrm>
              <a:off x="755579" y="4349952"/>
              <a:ext cx="1152125" cy="446434"/>
              <a:chOff x="2000691" y="-365588"/>
              <a:chExt cx="950638" cy="2266568"/>
            </a:xfrm>
          </p:grpSpPr>
          <p:sp>
            <p:nvSpPr>
              <p:cNvPr id="87" name="Rectangle 86"/>
              <p:cNvSpPr/>
              <p:nvPr/>
            </p:nvSpPr>
            <p:spPr>
              <a:xfrm>
                <a:off x="2000691" y="0"/>
                <a:ext cx="875215" cy="19009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8" name="Rectangle 87"/>
              <p:cNvSpPr/>
              <p:nvPr/>
            </p:nvSpPr>
            <p:spPr>
              <a:xfrm>
                <a:off x="2076115" y="-365588"/>
                <a:ext cx="875214" cy="1900980"/>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99862" bIns="0" numCol="1" spcCol="1270" anchor="b" anchorCtr="0">
                <a:noAutofit/>
              </a:bodyPr>
              <a:lstStyle/>
              <a:p>
                <a:pPr algn="r" defTabSz="622300" fontAlgn="auto">
                  <a:lnSpc>
                    <a:spcPct val="90000"/>
                  </a:lnSpc>
                  <a:spcAft>
                    <a:spcPct val="35000"/>
                  </a:spcAft>
                </a:pPr>
                <a:r>
                  <a:rPr lang="nb-NO" sz="1600" b="1" dirty="0" smtClean="0">
                    <a:solidFill>
                      <a:srgbClr val="00B050"/>
                    </a:solidFill>
                  </a:rPr>
                  <a:t>10</a:t>
                </a:r>
                <a:r>
                  <a:rPr lang="nb-NO" sz="1600" b="1" baseline="30000" dirty="0" smtClean="0">
                    <a:solidFill>
                      <a:srgbClr val="00B050"/>
                    </a:solidFill>
                  </a:rPr>
                  <a:t>-3</a:t>
                </a:r>
                <a:r>
                  <a:rPr lang="nb-NO" sz="1600" b="1" dirty="0" smtClean="0">
                    <a:solidFill>
                      <a:srgbClr val="00B050"/>
                    </a:solidFill>
                  </a:rPr>
                  <a:t>-10</a:t>
                </a:r>
                <a:r>
                  <a:rPr lang="nb-NO" sz="1600" b="1" baseline="30000" dirty="0" smtClean="0">
                    <a:solidFill>
                      <a:srgbClr val="00B050"/>
                    </a:solidFill>
                  </a:rPr>
                  <a:t>-2</a:t>
                </a:r>
                <a:r>
                  <a:rPr lang="nb-NO" sz="1600" b="1" dirty="0" smtClean="0">
                    <a:solidFill>
                      <a:srgbClr val="00B050"/>
                    </a:solidFill>
                  </a:rPr>
                  <a:t>m</a:t>
                </a:r>
                <a:endParaRPr lang="en-US" sz="1600" b="1" dirty="0">
                  <a:solidFill>
                    <a:srgbClr val="00B050"/>
                  </a:solidFill>
                </a:endParaRPr>
              </a:p>
            </p:txBody>
          </p:sp>
        </p:grpSp>
        <p:sp>
          <p:nvSpPr>
            <p:cNvPr id="108" name="TextBox 107"/>
            <p:cNvSpPr txBox="1"/>
            <p:nvPr/>
          </p:nvSpPr>
          <p:spPr>
            <a:xfrm>
              <a:off x="3863039" y="5228434"/>
              <a:ext cx="1404231" cy="400110"/>
            </a:xfrm>
            <a:prstGeom prst="rect">
              <a:avLst/>
            </a:prstGeom>
            <a:noFill/>
          </p:spPr>
          <p:txBody>
            <a:bodyPr wrap="none" rtlCol="0">
              <a:spAutoFit/>
            </a:bodyPr>
            <a:lstStyle/>
            <a:p>
              <a:pPr fontAlgn="auto">
                <a:spcBef>
                  <a:spcPts val="0"/>
                </a:spcBef>
                <a:spcAft>
                  <a:spcPts val="0"/>
                </a:spcAft>
              </a:pPr>
              <a:r>
                <a:rPr lang="nb-NO" sz="2000" b="1" dirty="0" smtClean="0">
                  <a:solidFill>
                    <a:srgbClr val="4BACC6">
                      <a:lumMod val="75000"/>
                    </a:srgbClr>
                  </a:solidFill>
                  <a:latin typeface="Calibri"/>
                  <a:cs typeface="Arial" charset="0"/>
                </a:rPr>
                <a:t>MRI and CT</a:t>
              </a:r>
              <a:endParaRPr lang="en-US" sz="2000" b="1" dirty="0">
                <a:solidFill>
                  <a:srgbClr val="4BACC6">
                    <a:lumMod val="75000"/>
                  </a:srgbClr>
                </a:solidFill>
                <a:latin typeface="Calibri"/>
                <a:cs typeface="Arial" charset="0"/>
              </a:endParaRPr>
            </a:p>
          </p:txBody>
        </p:sp>
        <p:sp>
          <p:nvSpPr>
            <p:cNvPr id="112" name="Rectangle 111"/>
            <p:cNvSpPr/>
            <p:nvPr/>
          </p:nvSpPr>
          <p:spPr>
            <a:xfrm>
              <a:off x="838703" y="4436346"/>
              <a:ext cx="4536504" cy="12241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120" name="Rectangle 119"/>
          <p:cNvSpPr/>
          <p:nvPr/>
        </p:nvSpPr>
        <p:spPr>
          <a:xfrm>
            <a:off x="3059832" y="1628800"/>
            <a:ext cx="5112568" cy="1368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1" name="TextBox 50"/>
          <p:cNvSpPr txBox="1"/>
          <p:nvPr/>
        </p:nvSpPr>
        <p:spPr>
          <a:xfrm>
            <a:off x="1771083" y="5661248"/>
            <a:ext cx="1432765" cy="369332"/>
          </a:xfrm>
          <a:prstGeom prst="rect">
            <a:avLst/>
          </a:prstGeom>
          <a:noFill/>
        </p:spPr>
        <p:txBody>
          <a:bodyPr wrap="none" rtlCol="0">
            <a:spAutoFit/>
          </a:bodyPr>
          <a:lstStyle/>
          <a:p>
            <a:pPr fontAlgn="auto">
              <a:spcBef>
                <a:spcPts val="0"/>
              </a:spcBef>
              <a:spcAft>
                <a:spcPts val="0"/>
              </a:spcAft>
            </a:pPr>
            <a:r>
              <a:rPr lang="nb-NO" b="1" dirty="0" smtClean="0">
                <a:solidFill>
                  <a:prstClr val="black"/>
                </a:solidFill>
                <a:latin typeface="Calibri"/>
                <a:cs typeface="Arial" charset="0"/>
              </a:rPr>
              <a:t>MICROSCALE</a:t>
            </a:r>
            <a:endParaRPr lang="en-US" b="1" dirty="0">
              <a:solidFill>
                <a:prstClr val="black"/>
              </a:solidFill>
              <a:latin typeface="Calibri"/>
              <a:cs typeface="Arial" charset="0"/>
            </a:endParaRPr>
          </a:p>
        </p:txBody>
      </p:sp>
      <p:sp>
        <p:nvSpPr>
          <p:cNvPr id="52" name="TextBox 51"/>
          <p:cNvSpPr txBox="1"/>
          <p:nvPr/>
        </p:nvSpPr>
        <p:spPr>
          <a:xfrm>
            <a:off x="3995936" y="4365104"/>
            <a:ext cx="1280415" cy="369332"/>
          </a:xfrm>
          <a:prstGeom prst="rect">
            <a:avLst/>
          </a:prstGeom>
          <a:noFill/>
        </p:spPr>
        <p:txBody>
          <a:bodyPr wrap="none" rtlCol="0">
            <a:spAutoFit/>
          </a:bodyPr>
          <a:lstStyle/>
          <a:p>
            <a:pPr fontAlgn="auto">
              <a:spcBef>
                <a:spcPts val="0"/>
              </a:spcBef>
              <a:spcAft>
                <a:spcPts val="0"/>
              </a:spcAft>
            </a:pPr>
            <a:r>
              <a:rPr lang="nb-NO" b="1" dirty="0" smtClean="0">
                <a:solidFill>
                  <a:prstClr val="black"/>
                </a:solidFill>
                <a:latin typeface="Calibri"/>
                <a:cs typeface="Arial" charset="0"/>
              </a:rPr>
              <a:t>CORESCALE</a:t>
            </a:r>
            <a:endParaRPr lang="en-US" b="1" dirty="0">
              <a:solidFill>
                <a:prstClr val="black"/>
              </a:solidFill>
              <a:latin typeface="Calibri"/>
              <a:cs typeface="Arial" charset="0"/>
            </a:endParaRPr>
          </a:p>
        </p:txBody>
      </p:sp>
      <p:sp>
        <p:nvSpPr>
          <p:cNvPr id="53" name="TextBox 52"/>
          <p:cNvSpPr txBox="1"/>
          <p:nvPr/>
        </p:nvSpPr>
        <p:spPr>
          <a:xfrm>
            <a:off x="5197394" y="2996952"/>
            <a:ext cx="1390830" cy="369332"/>
          </a:xfrm>
          <a:prstGeom prst="rect">
            <a:avLst/>
          </a:prstGeom>
          <a:noFill/>
        </p:spPr>
        <p:txBody>
          <a:bodyPr wrap="none" rtlCol="0">
            <a:spAutoFit/>
          </a:bodyPr>
          <a:lstStyle/>
          <a:p>
            <a:pPr fontAlgn="auto">
              <a:spcBef>
                <a:spcPts val="0"/>
              </a:spcBef>
              <a:spcAft>
                <a:spcPts val="0"/>
              </a:spcAft>
            </a:pPr>
            <a:r>
              <a:rPr lang="nb-NO" b="1" dirty="0" smtClean="0">
                <a:solidFill>
                  <a:prstClr val="black"/>
                </a:solidFill>
                <a:latin typeface="Calibri"/>
                <a:cs typeface="Arial" charset="0"/>
              </a:rPr>
              <a:t>BLOCKSCALE</a:t>
            </a:r>
            <a:endParaRPr lang="en-US" b="1" dirty="0">
              <a:solidFill>
                <a:prstClr val="black"/>
              </a:solidFill>
              <a:latin typeface="Calibri"/>
              <a:cs typeface="Arial" charset="0"/>
            </a:endParaRPr>
          </a:p>
        </p:txBody>
      </p:sp>
      <p:sp>
        <p:nvSpPr>
          <p:cNvPr id="54" name="TextBox 53"/>
          <p:cNvSpPr txBox="1"/>
          <p:nvPr/>
        </p:nvSpPr>
        <p:spPr>
          <a:xfrm>
            <a:off x="6314905" y="1628800"/>
            <a:ext cx="1929503" cy="369332"/>
          </a:xfrm>
          <a:prstGeom prst="rect">
            <a:avLst/>
          </a:prstGeom>
          <a:noFill/>
        </p:spPr>
        <p:txBody>
          <a:bodyPr wrap="none" rtlCol="0">
            <a:spAutoFit/>
          </a:bodyPr>
          <a:lstStyle/>
          <a:p>
            <a:pPr fontAlgn="auto">
              <a:spcBef>
                <a:spcPts val="0"/>
              </a:spcBef>
              <a:spcAft>
                <a:spcPts val="0"/>
              </a:spcAft>
            </a:pPr>
            <a:r>
              <a:rPr lang="nb-NO" b="1" dirty="0" smtClean="0">
                <a:solidFill>
                  <a:prstClr val="black"/>
                </a:solidFill>
                <a:latin typeface="Calibri"/>
                <a:cs typeface="Arial" charset="0"/>
              </a:rPr>
              <a:t>GRIDBLOCK SCALE</a:t>
            </a:r>
            <a:endParaRPr lang="en-US" b="1" dirty="0">
              <a:solidFill>
                <a:prstClr val="black"/>
              </a:solidFill>
              <a:latin typeface="Calibri"/>
              <a:cs typeface="Arial" charset="0"/>
            </a:endParaRPr>
          </a:p>
        </p:txBody>
      </p:sp>
      <p:cxnSp>
        <p:nvCxnSpPr>
          <p:cNvPr id="55" name="Straight Connector 54"/>
          <p:cNvCxnSpPr/>
          <p:nvPr/>
        </p:nvCxnSpPr>
        <p:spPr>
          <a:xfrm rot="10800000" flipV="1">
            <a:off x="1043608" y="5229200"/>
            <a:ext cx="792088" cy="756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1484040" y="5661248"/>
            <a:ext cx="783704" cy="224408"/>
          </a:xfrm>
          <a:prstGeom prst="line">
            <a:avLst/>
          </a:prstGeom>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907704" y="5229200"/>
            <a:ext cx="72008" cy="720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3" name="TextBox 62"/>
          <p:cNvSpPr txBox="1"/>
          <p:nvPr/>
        </p:nvSpPr>
        <p:spPr>
          <a:xfrm>
            <a:off x="5652120" y="2596842"/>
            <a:ext cx="2582117" cy="400110"/>
          </a:xfrm>
          <a:prstGeom prst="rect">
            <a:avLst/>
          </a:prstGeom>
          <a:noFill/>
        </p:spPr>
        <p:txBody>
          <a:bodyPr wrap="none" rtlCol="0">
            <a:spAutoFit/>
          </a:bodyPr>
          <a:lstStyle/>
          <a:p>
            <a:pPr fontAlgn="auto">
              <a:spcBef>
                <a:spcPts val="0"/>
              </a:spcBef>
              <a:spcAft>
                <a:spcPts val="0"/>
              </a:spcAft>
            </a:pPr>
            <a:r>
              <a:rPr lang="nb-NO" sz="2000" b="1" dirty="0" smtClean="0">
                <a:solidFill>
                  <a:srgbClr val="4BACC6">
                    <a:lumMod val="75000"/>
                  </a:srgbClr>
                </a:solidFill>
                <a:latin typeface="Calibri"/>
                <a:cs typeface="Arial" charset="0"/>
              </a:rPr>
              <a:t>Numerical Simulations</a:t>
            </a:r>
            <a:endParaRPr lang="en-US" sz="2000" b="1" dirty="0">
              <a:solidFill>
                <a:srgbClr val="4BACC6">
                  <a:lumMod val="75000"/>
                </a:srgbClr>
              </a:solidFill>
              <a:latin typeface="Calibri"/>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3528" y="1196752"/>
            <a:ext cx="8820472" cy="5517232"/>
          </a:xfrm>
        </p:spPr>
        <p:txBody>
          <a:bodyPr/>
          <a:lstStyle/>
          <a:p>
            <a:pPr algn="l"/>
            <a:r>
              <a:rPr lang="nb-NO" sz="2800" b="1" u="sng" dirty="0" smtClean="0">
                <a:solidFill>
                  <a:schemeClr val="bg1"/>
                </a:solidFill>
              </a:rPr>
              <a:t/>
            </a:r>
            <a:br>
              <a:rPr lang="nb-NO" sz="2800" b="1" u="sng" dirty="0" smtClean="0">
                <a:solidFill>
                  <a:schemeClr val="bg1"/>
                </a:solidFill>
              </a:rPr>
            </a:br>
            <a:r>
              <a:rPr lang="en-US" sz="2800" b="1" u="sng" dirty="0" smtClean="0">
                <a:solidFill>
                  <a:schemeClr val="bg1"/>
                </a:solidFill>
              </a:rPr>
              <a:t/>
            </a:r>
            <a:br>
              <a:rPr lang="en-US" sz="2800" b="1" u="sng" dirty="0" smtClean="0">
                <a:solidFill>
                  <a:schemeClr val="bg1"/>
                </a:solidFill>
              </a:rPr>
            </a:br>
            <a:r>
              <a:rPr lang="en-US" sz="2800" b="1" u="sng" dirty="0" smtClean="0">
                <a:solidFill>
                  <a:schemeClr val="bg1"/>
                </a:solidFill>
              </a:rPr>
              <a:t>Project advantages:</a:t>
            </a:r>
            <a:br>
              <a:rPr lang="en-US" sz="2800" b="1" u="sng" dirty="0" smtClean="0">
                <a:solidFill>
                  <a:schemeClr val="bg1"/>
                </a:solidFill>
              </a:rPr>
            </a:br>
            <a:r>
              <a:rPr lang="en-US" sz="1800" dirty="0" smtClean="0">
                <a:solidFill>
                  <a:schemeClr val="bg1"/>
                </a:solidFill>
              </a:rPr>
              <a:t/>
            </a:r>
            <a:br>
              <a:rPr lang="en-US" sz="1800" dirty="0" smtClean="0">
                <a:solidFill>
                  <a:schemeClr val="bg1"/>
                </a:solidFill>
              </a:rPr>
            </a:br>
            <a:r>
              <a:rPr lang="en-US" sz="2800" b="1" dirty="0" smtClean="0">
                <a:solidFill>
                  <a:schemeClr val="bg1"/>
                </a:solidFill>
              </a:rPr>
              <a:t>- CO</a:t>
            </a:r>
            <a:r>
              <a:rPr lang="en-US" sz="2800" b="1" baseline="-25000" dirty="0" smtClean="0">
                <a:solidFill>
                  <a:schemeClr val="bg1"/>
                </a:solidFill>
              </a:rPr>
              <a:t>2</a:t>
            </a:r>
            <a:r>
              <a:rPr lang="en-US" sz="2800" b="1" dirty="0" smtClean="0">
                <a:solidFill>
                  <a:schemeClr val="bg1"/>
                </a:solidFill>
              </a:rPr>
              <a:t> is commercially available </a:t>
            </a:r>
            <a:br>
              <a:rPr lang="en-US" sz="2800" b="1" dirty="0" smtClean="0">
                <a:solidFill>
                  <a:schemeClr val="bg1"/>
                </a:solidFill>
              </a:rPr>
            </a:br>
            <a:r>
              <a:rPr lang="en-US" sz="2800" b="1" dirty="0" smtClean="0">
                <a:solidFill>
                  <a:schemeClr val="bg1"/>
                </a:solidFill>
              </a:rPr>
              <a:t>- Foam as mobility control</a:t>
            </a:r>
            <a:br>
              <a:rPr lang="en-US" sz="2800" b="1" dirty="0" smtClean="0">
                <a:solidFill>
                  <a:schemeClr val="bg1"/>
                </a:solidFill>
              </a:rPr>
            </a:br>
            <a:r>
              <a:rPr lang="en-US" sz="2800" b="1" dirty="0" smtClean="0">
                <a:solidFill>
                  <a:schemeClr val="bg1"/>
                </a:solidFill>
              </a:rPr>
              <a:t>- Researchers from 11 reputational universities</a:t>
            </a:r>
            <a:br>
              <a:rPr lang="en-US" sz="2800" b="1" dirty="0" smtClean="0">
                <a:solidFill>
                  <a:schemeClr val="bg1"/>
                </a:solidFill>
              </a:rPr>
            </a:br>
            <a:r>
              <a:rPr lang="en-US" sz="2800" b="1" dirty="0" smtClean="0">
                <a:solidFill>
                  <a:schemeClr val="bg1"/>
                </a:solidFill>
              </a:rPr>
              <a:t>- Up-scaling; major challenge in oil recovery</a:t>
            </a:r>
            <a:br>
              <a:rPr lang="en-US" sz="2800" b="1" dirty="0" smtClean="0">
                <a:solidFill>
                  <a:schemeClr val="bg1"/>
                </a:solidFill>
              </a:rPr>
            </a:br>
            <a:r>
              <a:rPr lang="en-US" sz="2800" b="1" dirty="0" smtClean="0">
                <a:solidFill>
                  <a:schemeClr val="bg1"/>
                </a:solidFill>
              </a:rPr>
              <a:t>- Fraction of costs of off-shore field tests</a:t>
            </a:r>
            <a:br>
              <a:rPr lang="en-US" sz="2800" b="1" dirty="0" smtClean="0">
                <a:solidFill>
                  <a:schemeClr val="bg1"/>
                </a:solidFill>
              </a:rPr>
            </a:br>
            <a:r>
              <a:rPr lang="en-US" sz="2800" b="1" dirty="0" smtClean="0">
                <a:solidFill>
                  <a:schemeClr val="bg1"/>
                </a:solidFill>
              </a:rPr>
              <a:t>- Fast results: short inter-well distances </a:t>
            </a:r>
            <a:br>
              <a:rPr lang="en-US" sz="2800" b="1" dirty="0" smtClean="0">
                <a:solidFill>
                  <a:schemeClr val="bg1"/>
                </a:solidFill>
              </a:rPr>
            </a:br>
            <a:r>
              <a:rPr lang="en-US" sz="2800" b="1" dirty="0" smtClean="0">
                <a:solidFill>
                  <a:schemeClr val="bg1"/>
                </a:solidFill>
              </a:rPr>
              <a:t>- 30 years experience in Texas on CO</a:t>
            </a:r>
            <a:r>
              <a:rPr lang="en-US" sz="2800" b="1" baseline="-25000" dirty="0" smtClean="0">
                <a:solidFill>
                  <a:schemeClr val="bg1"/>
                </a:solidFill>
              </a:rPr>
              <a:t>2</a:t>
            </a:r>
            <a:r>
              <a:rPr lang="en-US" sz="2800" b="1" dirty="0" smtClean="0">
                <a:solidFill>
                  <a:schemeClr val="bg1"/>
                </a:solidFill>
              </a:rPr>
              <a:t> EOR</a:t>
            </a:r>
            <a:br>
              <a:rPr lang="en-US" sz="2800" b="1" dirty="0" smtClean="0">
                <a:solidFill>
                  <a:schemeClr val="bg1"/>
                </a:solidFill>
              </a:rPr>
            </a:br>
            <a:r>
              <a:rPr lang="en-US" sz="2800" b="1" dirty="0" smtClean="0">
                <a:solidFill>
                  <a:schemeClr val="bg1"/>
                </a:solidFill>
              </a:rPr>
              <a:t>- </a:t>
            </a:r>
            <a:r>
              <a:rPr lang="en-GB" sz="2800" b="1" dirty="0" smtClean="0">
                <a:solidFill>
                  <a:schemeClr val="bg1"/>
                </a:solidFill>
              </a:rPr>
              <a:t>4D seismic establishes a field laboratory</a:t>
            </a:r>
            <a:r>
              <a:rPr lang="en-US" sz="5400" dirty="0" smtClean="0"/>
              <a:t/>
            </a:r>
            <a:br>
              <a:rPr lang="en-US" sz="5400" dirty="0" smtClean="0"/>
            </a:br>
            <a:endParaRPr lang="nb-NO" dirty="0"/>
          </a:p>
        </p:txBody>
      </p:sp>
      <p:sp>
        <p:nvSpPr>
          <p:cNvPr id="3" name="TekstSylinder 2"/>
          <p:cNvSpPr txBox="1"/>
          <p:nvPr/>
        </p:nvSpPr>
        <p:spPr>
          <a:xfrm>
            <a:off x="251520" y="188640"/>
            <a:ext cx="8712968" cy="1138773"/>
          </a:xfrm>
          <a:prstGeom prst="rect">
            <a:avLst/>
          </a:prstGeom>
          <a:noFill/>
        </p:spPr>
        <p:txBody>
          <a:bodyPr wrap="square" rtlCol="0">
            <a:spAutoFit/>
          </a:bodyPr>
          <a:lstStyle/>
          <a:p>
            <a:pPr algn="ctr"/>
            <a:r>
              <a:rPr lang="en-US" sz="3200" u="sng" dirty="0" smtClean="0">
                <a:solidFill>
                  <a:schemeClr val="bg1"/>
                </a:solidFill>
              </a:rPr>
              <a:t>CO</a:t>
            </a:r>
            <a:r>
              <a:rPr lang="en-US" sz="3200" baseline="-25000" dirty="0" smtClean="0">
                <a:solidFill>
                  <a:schemeClr val="bg1"/>
                </a:solidFill>
              </a:rPr>
              <a:t>2</a:t>
            </a:r>
            <a:r>
              <a:rPr lang="nb-NO" sz="3200" u="sng" dirty="0" smtClean="0">
                <a:solidFill>
                  <a:schemeClr val="bg1"/>
                </a:solidFill>
                <a:latin typeface="+mj-lt"/>
              </a:rPr>
              <a:t> </a:t>
            </a:r>
            <a:r>
              <a:rPr lang="nb-NO" sz="3200" u="sng" dirty="0" err="1" smtClean="0">
                <a:solidFill>
                  <a:schemeClr val="bg1"/>
                </a:solidFill>
                <a:latin typeface="+mj-lt"/>
              </a:rPr>
              <a:t>Foam</a:t>
            </a:r>
            <a:r>
              <a:rPr lang="nb-NO" sz="3200" u="sng" dirty="0" smtClean="0">
                <a:solidFill>
                  <a:schemeClr val="bg1"/>
                </a:solidFill>
                <a:latin typeface="+mj-lt"/>
              </a:rPr>
              <a:t> for </a:t>
            </a:r>
            <a:r>
              <a:rPr lang="nb-NO" sz="3200" u="sng" dirty="0" err="1" smtClean="0">
                <a:solidFill>
                  <a:schemeClr val="bg1"/>
                </a:solidFill>
                <a:latin typeface="+mj-lt"/>
              </a:rPr>
              <a:t>Mobility</a:t>
            </a:r>
            <a:r>
              <a:rPr lang="nb-NO" sz="3200" u="sng" dirty="0" smtClean="0">
                <a:solidFill>
                  <a:schemeClr val="bg1"/>
                </a:solidFill>
                <a:latin typeface="+mj-lt"/>
              </a:rPr>
              <a:t> Control for EOR in </a:t>
            </a:r>
            <a:r>
              <a:rPr lang="nb-NO" sz="3200" u="sng" dirty="0" err="1" smtClean="0">
                <a:solidFill>
                  <a:schemeClr val="bg1"/>
                </a:solidFill>
                <a:latin typeface="+mj-lt"/>
              </a:rPr>
              <a:t>Fractured</a:t>
            </a:r>
            <a:r>
              <a:rPr lang="nb-NO" sz="3200" u="sng" dirty="0" smtClean="0">
                <a:solidFill>
                  <a:schemeClr val="bg1"/>
                </a:solidFill>
                <a:latin typeface="+mj-lt"/>
              </a:rPr>
              <a:t> </a:t>
            </a:r>
            <a:r>
              <a:rPr lang="nb-NO" sz="3200" u="sng" dirty="0" err="1" smtClean="0">
                <a:solidFill>
                  <a:schemeClr val="bg1"/>
                </a:solidFill>
                <a:latin typeface="+mj-lt"/>
              </a:rPr>
              <a:t>Reservoirs</a:t>
            </a:r>
            <a:r>
              <a:rPr lang="nb-NO" sz="3200" u="sng" dirty="0" smtClean="0">
                <a:solidFill>
                  <a:schemeClr val="bg1"/>
                </a:solidFill>
                <a:latin typeface="+mj-lt"/>
              </a:rPr>
              <a:t> in Texas</a:t>
            </a:r>
            <a:r>
              <a:rPr lang="nb-NO" sz="3600" dirty="0" smtClean="0">
                <a:solidFill>
                  <a:schemeClr val="bg1"/>
                </a:solidFill>
                <a:latin typeface="+mj-lt"/>
              </a:rPr>
              <a:t> </a:t>
            </a:r>
            <a:endParaRPr lang="nb-NO" sz="3200" dirty="0">
              <a:latin typeface="+mj-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a:t>
            </a:r>
            <a:r>
              <a:rPr lang="en-US" dirty="0"/>
              <a:t>CO</a:t>
            </a:r>
            <a:r>
              <a:rPr lang="en-US" baseline="-25000" dirty="0"/>
              <a:t>2</a:t>
            </a:r>
            <a:r>
              <a:rPr lang="en-US" dirty="0"/>
              <a:t> injection in whole and fractured core plugs </a:t>
            </a:r>
          </a:p>
        </p:txBody>
      </p:sp>
      <p:sp>
        <p:nvSpPr>
          <p:cNvPr id="4" name="Footer Placeholder 3"/>
          <p:cNvSpPr>
            <a:spLocks noGrp="1"/>
          </p:cNvSpPr>
          <p:nvPr>
            <p:ph type="ftr" sz="quarter" idx="11"/>
          </p:nvPr>
        </p:nvSpPr>
        <p:spPr/>
        <p:txBody>
          <a:bodyPr/>
          <a:lstStyle/>
          <a:p>
            <a:pPr>
              <a:defRPr/>
            </a:pPr>
            <a:r>
              <a:rPr lang="en-US">
                <a:solidFill>
                  <a:srgbClr val="000000">
                    <a:lumMod val="65000"/>
                    <a:lumOff val="35000"/>
                  </a:srgbClr>
                </a:solidFill>
              </a:rPr>
              <a:t>Dept. of Physics and Technology</a:t>
            </a:r>
            <a:endParaRPr lang="nb-NO" dirty="0">
              <a:solidFill>
                <a:srgbClr val="000000">
                  <a:lumMod val="65000"/>
                  <a:lumOff val="35000"/>
                </a:srgbClr>
              </a:solidFill>
            </a:endParaRPr>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1214672"/>
            <a:ext cx="6244004" cy="4086536"/>
          </a:xfrm>
          <a:prstGeom prst="rect">
            <a:avLst/>
          </a:prstGeom>
          <a:noFill/>
        </p:spPr>
      </p:pic>
      <p:graphicFrame>
        <p:nvGraphicFramePr>
          <p:cNvPr id="6" name="Table 5"/>
          <p:cNvGraphicFramePr>
            <a:graphicFrameLocks noGrp="1"/>
          </p:cNvGraphicFramePr>
          <p:nvPr>
            <p:extLst>
              <p:ext uri="{D42A27DB-BD31-4B8C-83A1-F6EECF244321}">
                <p14:modId xmlns:p14="http://schemas.microsoft.com/office/powerpoint/2010/main" xmlns="" val="3101367192"/>
              </p:ext>
            </p:extLst>
          </p:nvPr>
        </p:nvGraphicFramePr>
        <p:xfrm>
          <a:off x="2195736" y="5373216"/>
          <a:ext cx="5854066" cy="1303020"/>
        </p:xfrm>
        <a:graphic>
          <a:graphicData uri="http://schemas.openxmlformats.org/drawingml/2006/table">
            <a:tbl>
              <a:tblPr firstRow="1" firstCol="1" bandRow="1">
                <a:tableStyleId>{5C22544A-7EE6-4342-B048-85BDC9FD1C3A}</a:tableStyleId>
              </a:tblPr>
              <a:tblGrid>
                <a:gridCol w="481973"/>
                <a:gridCol w="694421"/>
                <a:gridCol w="481973"/>
                <a:gridCol w="528267"/>
                <a:gridCol w="616418"/>
                <a:gridCol w="379871"/>
                <a:gridCol w="775595"/>
                <a:gridCol w="722959"/>
                <a:gridCol w="449630"/>
                <a:gridCol w="722959"/>
              </a:tblGrid>
              <a:tr h="190500">
                <a:tc>
                  <a:txBody>
                    <a:bodyPr/>
                    <a:lstStyle/>
                    <a:p>
                      <a:pPr algn="ctr">
                        <a:lnSpc>
                          <a:spcPct val="115000"/>
                        </a:lnSpc>
                        <a:spcAft>
                          <a:spcPts val="0"/>
                        </a:spcAft>
                      </a:pPr>
                      <a:r>
                        <a:rPr lang="en-US" sz="1000">
                          <a:effectLst/>
                        </a:rPr>
                        <a:t>Core</a:t>
                      </a:r>
                      <a:endParaRPr lang="en-US" sz="1000">
                        <a:effectLst/>
                        <a:latin typeface="Cambria"/>
                        <a:ea typeface="Calibri"/>
                        <a:cs typeface="Times New Roman"/>
                      </a:endParaRPr>
                    </a:p>
                  </a:txBody>
                  <a:tcPr marL="44450" marR="44450" marT="0" marB="0" anchor="ctr"/>
                </a:tc>
                <a:tc>
                  <a:txBody>
                    <a:bodyPr/>
                    <a:lstStyle/>
                    <a:p>
                      <a:pPr algn="ctr">
                        <a:lnSpc>
                          <a:spcPct val="115000"/>
                        </a:lnSpc>
                        <a:spcAft>
                          <a:spcPts val="0"/>
                        </a:spcAft>
                      </a:pPr>
                      <a:r>
                        <a:rPr lang="en-US" sz="1000">
                          <a:effectLst/>
                        </a:rPr>
                        <a:t>State</a:t>
                      </a:r>
                      <a:endParaRPr lang="en-US" sz="1000">
                        <a:effectLst/>
                        <a:latin typeface="Cambria"/>
                        <a:ea typeface="Calibri"/>
                        <a:cs typeface="Times New Roman"/>
                      </a:endParaRPr>
                    </a:p>
                  </a:txBody>
                  <a:tcPr marL="44450" marR="44450" marT="0" marB="0" anchor="ctr"/>
                </a:tc>
                <a:tc>
                  <a:txBody>
                    <a:bodyPr/>
                    <a:lstStyle/>
                    <a:p>
                      <a:pPr algn="ctr">
                        <a:lnSpc>
                          <a:spcPct val="115000"/>
                        </a:lnSpc>
                        <a:spcAft>
                          <a:spcPts val="0"/>
                        </a:spcAft>
                      </a:pPr>
                      <a:r>
                        <a:rPr lang="en-US" sz="1000">
                          <a:effectLst/>
                        </a:rPr>
                        <a:t>Swi</a:t>
                      </a:r>
                      <a:endParaRPr lang="en-US" sz="1000">
                        <a:effectLst/>
                        <a:latin typeface="Cambria"/>
                        <a:ea typeface="Calibri"/>
                        <a:cs typeface="Times New Roman"/>
                      </a:endParaRPr>
                    </a:p>
                  </a:txBody>
                  <a:tcPr marL="44450" marR="44450" marT="0" marB="0" anchor="ctr"/>
                </a:tc>
                <a:tc>
                  <a:txBody>
                    <a:bodyPr/>
                    <a:lstStyle/>
                    <a:p>
                      <a:pPr algn="ctr">
                        <a:lnSpc>
                          <a:spcPct val="115000"/>
                        </a:lnSpc>
                        <a:spcAft>
                          <a:spcPts val="0"/>
                        </a:spcAft>
                      </a:pPr>
                      <a:r>
                        <a:rPr lang="en-US" sz="1000">
                          <a:effectLst/>
                        </a:rPr>
                        <a:t>K</a:t>
                      </a:r>
                      <a:r>
                        <a:rPr lang="en-US" sz="1000" baseline="-25000">
                          <a:effectLst/>
                        </a:rPr>
                        <a:t>mat</a:t>
                      </a:r>
                      <a:r>
                        <a:rPr lang="en-US" sz="1000">
                          <a:effectLst/>
                        </a:rPr>
                        <a:t> [mD]</a:t>
                      </a:r>
                      <a:endParaRPr lang="en-US" sz="1000">
                        <a:effectLst/>
                        <a:latin typeface="Cambria"/>
                        <a:ea typeface="Calibri"/>
                        <a:cs typeface="Times New Roman"/>
                      </a:endParaRPr>
                    </a:p>
                  </a:txBody>
                  <a:tcPr marL="44450" marR="44450" marT="0" marB="0" anchor="ctr"/>
                </a:tc>
                <a:tc>
                  <a:txBody>
                    <a:bodyPr/>
                    <a:lstStyle/>
                    <a:p>
                      <a:pPr algn="ctr">
                        <a:lnSpc>
                          <a:spcPct val="115000"/>
                        </a:lnSpc>
                        <a:spcAft>
                          <a:spcPts val="0"/>
                        </a:spcAft>
                      </a:pPr>
                      <a:r>
                        <a:rPr lang="en-US" sz="1000">
                          <a:effectLst/>
                        </a:rPr>
                        <a:t>K</a:t>
                      </a:r>
                      <a:r>
                        <a:rPr lang="en-US" sz="1000" baseline="-25000">
                          <a:effectLst/>
                        </a:rPr>
                        <a:t>frac</a:t>
                      </a:r>
                      <a:endParaRPr lang="en-US" sz="1000">
                        <a:effectLst/>
                      </a:endParaRPr>
                    </a:p>
                    <a:p>
                      <a:pPr algn="ctr">
                        <a:lnSpc>
                          <a:spcPct val="115000"/>
                        </a:lnSpc>
                        <a:spcAft>
                          <a:spcPts val="0"/>
                        </a:spcAft>
                      </a:pPr>
                      <a:r>
                        <a:rPr lang="en-US" sz="1000">
                          <a:effectLst/>
                        </a:rPr>
                        <a:t>[mD]</a:t>
                      </a:r>
                      <a:endParaRPr lang="en-US" sz="1000">
                        <a:effectLst/>
                        <a:latin typeface="Cambria"/>
                        <a:ea typeface="Calibri"/>
                        <a:cs typeface="Times New Roman"/>
                      </a:endParaRPr>
                    </a:p>
                  </a:txBody>
                  <a:tcPr marL="44450" marR="44450" marT="0" marB="0" anchor="ctr"/>
                </a:tc>
                <a:tc>
                  <a:txBody>
                    <a:bodyPr/>
                    <a:lstStyle/>
                    <a:p>
                      <a:pPr algn="ctr">
                        <a:lnSpc>
                          <a:spcPct val="115000"/>
                        </a:lnSpc>
                        <a:spcAft>
                          <a:spcPts val="0"/>
                        </a:spcAft>
                      </a:pPr>
                      <a:r>
                        <a:rPr lang="en-US" sz="1000">
                          <a:effectLst/>
                        </a:rPr>
                        <a:t>S</a:t>
                      </a:r>
                      <a:r>
                        <a:rPr lang="en-US" sz="1000" baseline="-25000">
                          <a:effectLst/>
                        </a:rPr>
                        <a:t>OR</a:t>
                      </a:r>
                      <a:endParaRPr lang="en-US" sz="1000">
                        <a:effectLst/>
                        <a:latin typeface="Cambria"/>
                        <a:ea typeface="Calibri"/>
                        <a:cs typeface="Times New Roman"/>
                      </a:endParaRPr>
                    </a:p>
                  </a:txBody>
                  <a:tcPr marL="44450" marR="44450" marT="0" marB="0" anchor="ctr"/>
                </a:tc>
                <a:tc>
                  <a:txBody>
                    <a:bodyPr/>
                    <a:lstStyle/>
                    <a:p>
                      <a:pPr algn="ctr">
                        <a:lnSpc>
                          <a:spcPct val="115000"/>
                        </a:lnSpc>
                        <a:spcAft>
                          <a:spcPts val="0"/>
                        </a:spcAft>
                      </a:pPr>
                      <a:r>
                        <a:rPr lang="en-US" sz="1000">
                          <a:effectLst/>
                        </a:rPr>
                        <a:t>RF @ 1 PV</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RF @ 2 PV</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RF</a:t>
                      </a:r>
                      <a:r>
                        <a:rPr lang="en-US" sz="1000" baseline="-25000">
                          <a:effectLst/>
                        </a:rPr>
                        <a:t>tot</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PV @ RF</a:t>
                      </a:r>
                      <a:r>
                        <a:rPr lang="en-US" sz="1000" baseline="-25000">
                          <a:effectLst/>
                        </a:rPr>
                        <a:t>tot</a:t>
                      </a:r>
                      <a:endParaRPr lang="en-US" sz="1000">
                        <a:effectLst/>
                        <a:latin typeface="Cambria"/>
                        <a:ea typeface="Calibri"/>
                        <a:cs typeface="Times New Roman"/>
                      </a:endParaRPr>
                    </a:p>
                  </a:txBody>
                  <a:tcPr marL="44450" marR="44450" marT="0" marB="0" anchor="b"/>
                </a:tc>
              </a:tr>
              <a:tr h="190500">
                <a:tc>
                  <a:txBody>
                    <a:bodyPr/>
                    <a:lstStyle/>
                    <a:p>
                      <a:pPr algn="ctr">
                        <a:lnSpc>
                          <a:spcPct val="115000"/>
                        </a:lnSpc>
                        <a:spcAft>
                          <a:spcPts val="0"/>
                        </a:spcAft>
                      </a:pPr>
                      <a:r>
                        <a:rPr lang="en-US" sz="1000">
                          <a:effectLst/>
                        </a:rPr>
                        <a:t>PC1</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WHOLE</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0.34</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3.7</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n.a.</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0.00</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0.93</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1.00</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1.00</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1.6</a:t>
                      </a:r>
                      <a:endParaRPr lang="en-US" sz="1000">
                        <a:effectLst/>
                        <a:latin typeface="Cambria"/>
                        <a:ea typeface="Calibri"/>
                        <a:cs typeface="Times New Roman"/>
                      </a:endParaRPr>
                    </a:p>
                  </a:txBody>
                  <a:tcPr marL="44450" marR="44450" marT="0" marB="0" anchor="b"/>
                </a:tc>
              </a:tr>
              <a:tr h="190500">
                <a:tc>
                  <a:txBody>
                    <a:bodyPr/>
                    <a:lstStyle/>
                    <a:p>
                      <a:pPr algn="ctr">
                        <a:lnSpc>
                          <a:spcPct val="115000"/>
                        </a:lnSpc>
                        <a:spcAft>
                          <a:spcPts val="0"/>
                        </a:spcAft>
                      </a:pPr>
                      <a:r>
                        <a:rPr lang="en-US" sz="1000">
                          <a:effectLst/>
                        </a:rPr>
                        <a:t>PC13</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WHOLE</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0.34</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3.8</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n.a.</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0.00</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0.82</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0.98</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1.00</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2.1</a:t>
                      </a:r>
                      <a:endParaRPr lang="en-US" sz="1000">
                        <a:effectLst/>
                        <a:latin typeface="Cambria"/>
                        <a:ea typeface="Calibri"/>
                        <a:cs typeface="Times New Roman"/>
                      </a:endParaRPr>
                    </a:p>
                  </a:txBody>
                  <a:tcPr marL="44450" marR="44450" marT="0" marB="0" anchor="b"/>
                </a:tc>
              </a:tr>
              <a:tr h="190500">
                <a:tc>
                  <a:txBody>
                    <a:bodyPr/>
                    <a:lstStyle/>
                    <a:p>
                      <a:pPr algn="ctr">
                        <a:lnSpc>
                          <a:spcPct val="115000"/>
                        </a:lnSpc>
                        <a:spcAft>
                          <a:spcPts val="0"/>
                        </a:spcAft>
                      </a:pPr>
                      <a:r>
                        <a:rPr lang="en-US" sz="1000">
                          <a:effectLst/>
                        </a:rPr>
                        <a:t>PC2</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OPEN</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0.34</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3.4</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2247</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0.10</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0.28</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0.40</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0.84</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11.2*</a:t>
                      </a:r>
                      <a:endParaRPr lang="en-US" sz="1000">
                        <a:effectLst/>
                        <a:latin typeface="Cambria"/>
                        <a:ea typeface="Calibri"/>
                        <a:cs typeface="Times New Roman"/>
                      </a:endParaRPr>
                    </a:p>
                  </a:txBody>
                  <a:tcPr marL="44450" marR="44450" marT="0" marB="0" anchor="b"/>
                </a:tc>
              </a:tr>
              <a:tr h="190500">
                <a:tc>
                  <a:txBody>
                    <a:bodyPr/>
                    <a:lstStyle/>
                    <a:p>
                      <a:pPr algn="ctr">
                        <a:lnSpc>
                          <a:spcPct val="115000"/>
                        </a:lnSpc>
                        <a:spcAft>
                          <a:spcPts val="0"/>
                        </a:spcAft>
                      </a:pPr>
                      <a:r>
                        <a:rPr lang="en-US" sz="1000">
                          <a:effectLst/>
                        </a:rPr>
                        <a:t>PC7</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OPEN</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0.30</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3.2</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1855</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0.10</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0.24</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0.41</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0.85</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11.6</a:t>
                      </a:r>
                      <a:endParaRPr lang="en-US" sz="1000">
                        <a:effectLst/>
                        <a:latin typeface="Cambria"/>
                        <a:ea typeface="Calibri"/>
                        <a:cs typeface="Times New Roman"/>
                      </a:endParaRPr>
                    </a:p>
                  </a:txBody>
                  <a:tcPr marL="44450" marR="44450" marT="0" marB="0" anchor="b"/>
                </a:tc>
              </a:tr>
              <a:tr h="190500">
                <a:tc>
                  <a:txBody>
                    <a:bodyPr/>
                    <a:lstStyle/>
                    <a:p>
                      <a:pPr algn="ctr">
                        <a:lnSpc>
                          <a:spcPct val="115000"/>
                        </a:lnSpc>
                        <a:spcAft>
                          <a:spcPts val="0"/>
                        </a:spcAft>
                      </a:pPr>
                      <a:r>
                        <a:rPr lang="en-US" sz="1000">
                          <a:effectLst/>
                        </a:rPr>
                        <a:t>PC9</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OPEN</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0.35</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3.5</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2190</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en-US" sz="1000">
                          <a:effectLst/>
                        </a:rPr>
                        <a:t>0.14</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0.25</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0.41</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a:effectLst/>
                        </a:rPr>
                        <a:t>0.79</a:t>
                      </a:r>
                      <a:endParaRPr lang="en-US" sz="1000">
                        <a:effectLst/>
                        <a:latin typeface="Cambria"/>
                        <a:ea typeface="Calibri"/>
                        <a:cs typeface="Times New Roman"/>
                      </a:endParaRPr>
                    </a:p>
                  </a:txBody>
                  <a:tcPr marL="44450" marR="44450" marT="0" marB="0" anchor="b"/>
                </a:tc>
                <a:tc>
                  <a:txBody>
                    <a:bodyPr/>
                    <a:lstStyle/>
                    <a:p>
                      <a:pPr algn="ctr">
                        <a:lnSpc>
                          <a:spcPct val="115000"/>
                        </a:lnSpc>
                        <a:spcAft>
                          <a:spcPts val="0"/>
                        </a:spcAft>
                      </a:pPr>
                      <a:r>
                        <a:rPr lang="nb-NO" sz="1000" dirty="0">
                          <a:effectLst/>
                        </a:rPr>
                        <a:t>7.5*</a:t>
                      </a:r>
                      <a:endParaRPr lang="en-US" sz="1000" dirty="0">
                        <a:effectLst/>
                        <a:latin typeface="Cambria"/>
                        <a:ea typeface="Calibri"/>
                        <a:cs typeface="Times New Roman"/>
                      </a:endParaRPr>
                    </a:p>
                  </a:txBody>
                  <a:tcPr marL="44450" marR="44450" marT="0" marB="0" anchor="b"/>
                </a:tc>
              </a:tr>
            </a:tbl>
          </a:graphicData>
        </a:graphic>
      </p:graphicFrame>
    </p:spTree>
    <p:extLst>
      <p:ext uri="{BB962C8B-B14F-4D97-AF65-F5344CB8AC3E}">
        <p14:creationId xmlns:p14="http://schemas.microsoft.com/office/powerpoint/2010/main" xmlns="" val="267926073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Length of diffusion and oil recovery during CO</a:t>
            </a:r>
            <a:r>
              <a:rPr lang="en-US" baseline="-25000" dirty="0"/>
              <a:t>2</a:t>
            </a:r>
            <a:r>
              <a:rPr lang="en-US" dirty="0"/>
              <a:t> injection in fractured </a:t>
            </a:r>
            <a:r>
              <a:rPr lang="en-US" dirty="0" smtClean="0"/>
              <a:t>systems</a:t>
            </a:r>
            <a:endParaRPr lang="en-US" dirty="0"/>
          </a:p>
        </p:txBody>
      </p:sp>
      <p:sp>
        <p:nvSpPr>
          <p:cNvPr id="4" name="Footer Placeholder 3"/>
          <p:cNvSpPr>
            <a:spLocks noGrp="1"/>
          </p:cNvSpPr>
          <p:nvPr>
            <p:ph type="ftr" sz="quarter" idx="11"/>
          </p:nvPr>
        </p:nvSpPr>
        <p:spPr/>
        <p:txBody>
          <a:bodyPr/>
          <a:lstStyle/>
          <a:p>
            <a:pPr>
              <a:defRPr/>
            </a:pPr>
            <a:r>
              <a:rPr lang="en-US">
                <a:solidFill>
                  <a:srgbClr val="000000">
                    <a:lumMod val="65000"/>
                    <a:lumOff val="35000"/>
                  </a:srgbClr>
                </a:solidFill>
              </a:rPr>
              <a:t>Dept. of Physics and Technology</a:t>
            </a:r>
            <a:endParaRPr lang="nb-NO" dirty="0">
              <a:solidFill>
                <a:srgbClr val="000000">
                  <a:lumMod val="65000"/>
                  <a:lumOff val="35000"/>
                </a:srgbClr>
              </a:solidFill>
            </a:endParaRPr>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6235" y="1196975"/>
            <a:ext cx="7531530" cy="4929188"/>
          </a:xfrm>
          <a:prstGeom prst="rect">
            <a:avLst/>
          </a:prstGeom>
          <a:noFill/>
        </p:spPr>
      </p:pic>
    </p:spTree>
    <p:extLst>
      <p:ext uri="{BB962C8B-B14F-4D97-AF65-F5344CB8AC3E}">
        <p14:creationId xmlns:p14="http://schemas.microsoft.com/office/powerpoint/2010/main" xmlns="" val="14424802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AA-UiB-Institusjonell-mal-rev03">
  <a:themeElements>
    <a:clrScheme name="UiB_04_LysarkSkjerm01 13">
      <a:dk1>
        <a:srgbClr val="000000"/>
      </a:dk1>
      <a:lt1>
        <a:srgbClr val="FFFFFF"/>
      </a:lt1>
      <a:dk2>
        <a:srgbClr val="000000"/>
      </a:dk2>
      <a:lt2>
        <a:srgbClr val="808080"/>
      </a:lt2>
      <a:accent1>
        <a:srgbClr val="99BBC7"/>
      </a:accent1>
      <a:accent2>
        <a:srgbClr val="005473"/>
      </a:accent2>
      <a:accent3>
        <a:srgbClr val="FFFFFF"/>
      </a:accent3>
      <a:accent4>
        <a:srgbClr val="000000"/>
      </a:accent4>
      <a:accent5>
        <a:srgbClr val="CADAE0"/>
      </a:accent5>
      <a:accent6>
        <a:srgbClr val="004B68"/>
      </a:accent6>
      <a:hlink>
        <a:srgbClr val="77AF00"/>
      </a:hlink>
      <a:folHlink>
        <a:srgbClr val="D95900"/>
      </a:folHlink>
    </a:clrScheme>
    <a:fontScheme name="UiB_04_LysarkSkjerm0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b-NO"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b-NO" sz="3600" b="0" i="0" u="none" strike="noStrike" cap="none" normalizeH="0" baseline="0" smtClean="0">
            <a:ln>
              <a:noFill/>
            </a:ln>
            <a:solidFill>
              <a:schemeClr val="tx1"/>
            </a:solidFill>
            <a:effectLst/>
            <a:latin typeface="Arial" charset="0"/>
          </a:defRPr>
        </a:defPPr>
      </a:lstStyle>
    </a:lnDef>
  </a:objectDefaults>
  <a:extraClrSchemeLst>
    <a:extraClrScheme>
      <a:clrScheme name="UiB_04_LysarkSkjerm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iB_04_LysarkSkjerm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iB_04_LysarkSkjerm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iB_04_LysarkSkjerm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iB_04_LysarkSkjerm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iB_04_LysarkSkjerm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iB_04_LysarkSkjerm0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iB_04_LysarkSkjerm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iB_04_LysarkSkjerm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iB_04_LysarkSkjerm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iB_04_LysarkSkjerm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iB_04_LysarkSkjerm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UiB_04_LysarkSkjerm01 13">
        <a:dk1>
          <a:srgbClr val="000000"/>
        </a:dk1>
        <a:lt1>
          <a:srgbClr val="FFFFFF"/>
        </a:lt1>
        <a:dk2>
          <a:srgbClr val="000000"/>
        </a:dk2>
        <a:lt2>
          <a:srgbClr val="808080"/>
        </a:lt2>
        <a:accent1>
          <a:srgbClr val="99BBC7"/>
        </a:accent1>
        <a:accent2>
          <a:srgbClr val="005473"/>
        </a:accent2>
        <a:accent3>
          <a:srgbClr val="FFFFFF"/>
        </a:accent3>
        <a:accent4>
          <a:srgbClr val="000000"/>
        </a:accent4>
        <a:accent5>
          <a:srgbClr val="CADAE0"/>
        </a:accent5>
        <a:accent6>
          <a:srgbClr val="004B68"/>
        </a:accent6>
        <a:hlink>
          <a:srgbClr val="77AF00"/>
        </a:hlink>
        <a:folHlink>
          <a:srgbClr val="D95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AA-UiB-Institusjonell-mal-rev03">
  <a:themeElements>
    <a:clrScheme name="UiB_04_LysarkSkjerm01 13">
      <a:dk1>
        <a:srgbClr val="000000"/>
      </a:dk1>
      <a:lt1>
        <a:srgbClr val="FFFFFF"/>
      </a:lt1>
      <a:dk2>
        <a:srgbClr val="000000"/>
      </a:dk2>
      <a:lt2>
        <a:srgbClr val="808080"/>
      </a:lt2>
      <a:accent1>
        <a:srgbClr val="99BBC7"/>
      </a:accent1>
      <a:accent2>
        <a:srgbClr val="005473"/>
      </a:accent2>
      <a:accent3>
        <a:srgbClr val="FFFFFF"/>
      </a:accent3>
      <a:accent4>
        <a:srgbClr val="000000"/>
      </a:accent4>
      <a:accent5>
        <a:srgbClr val="CADAE0"/>
      </a:accent5>
      <a:accent6>
        <a:srgbClr val="004B68"/>
      </a:accent6>
      <a:hlink>
        <a:srgbClr val="77AF00"/>
      </a:hlink>
      <a:folHlink>
        <a:srgbClr val="D95900"/>
      </a:folHlink>
    </a:clrScheme>
    <a:fontScheme name="UiB_04_LysarkSkjerm0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b-NO"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b-NO" sz="3600" b="0" i="0" u="none" strike="noStrike" cap="none" normalizeH="0" baseline="0" smtClean="0">
            <a:ln>
              <a:noFill/>
            </a:ln>
            <a:solidFill>
              <a:schemeClr val="tx1"/>
            </a:solidFill>
            <a:effectLst/>
            <a:latin typeface="Arial" charset="0"/>
          </a:defRPr>
        </a:defPPr>
      </a:lstStyle>
    </a:lnDef>
  </a:objectDefaults>
  <a:extraClrSchemeLst>
    <a:extraClrScheme>
      <a:clrScheme name="UiB_04_LysarkSkjerm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iB_04_LysarkSkjerm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iB_04_LysarkSkjerm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iB_04_LysarkSkjerm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iB_04_LysarkSkjerm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iB_04_LysarkSkjerm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iB_04_LysarkSkjerm0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iB_04_LysarkSkjerm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iB_04_LysarkSkjerm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iB_04_LysarkSkjerm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iB_04_LysarkSkjerm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iB_04_LysarkSkjerm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UiB_04_LysarkSkjerm01 13">
        <a:dk1>
          <a:srgbClr val="000000"/>
        </a:dk1>
        <a:lt1>
          <a:srgbClr val="FFFFFF"/>
        </a:lt1>
        <a:dk2>
          <a:srgbClr val="000000"/>
        </a:dk2>
        <a:lt2>
          <a:srgbClr val="808080"/>
        </a:lt2>
        <a:accent1>
          <a:srgbClr val="99BBC7"/>
        </a:accent1>
        <a:accent2>
          <a:srgbClr val="005473"/>
        </a:accent2>
        <a:accent3>
          <a:srgbClr val="FFFFFF"/>
        </a:accent3>
        <a:accent4>
          <a:srgbClr val="000000"/>
        </a:accent4>
        <a:accent5>
          <a:srgbClr val="CADAE0"/>
        </a:accent5>
        <a:accent6>
          <a:srgbClr val="004B68"/>
        </a:accent6>
        <a:hlink>
          <a:srgbClr val="77AF00"/>
        </a:hlink>
        <a:folHlink>
          <a:srgbClr val="D95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AA-UiB-Institusjonell-mal-rev03">
  <a:themeElements>
    <a:clrScheme name="UiB_04_LysarkSkjerm01 13">
      <a:dk1>
        <a:srgbClr val="000000"/>
      </a:dk1>
      <a:lt1>
        <a:srgbClr val="FFFFFF"/>
      </a:lt1>
      <a:dk2>
        <a:srgbClr val="000000"/>
      </a:dk2>
      <a:lt2>
        <a:srgbClr val="808080"/>
      </a:lt2>
      <a:accent1>
        <a:srgbClr val="99BBC7"/>
      </a:accent1>
      <a:accent2>
        <a:srgbClr val="005473"/>
      </a:accent2>
      <a:accent3>
        <a:srgbClr val="FFFFFF"/>
      </a:accent3>
      <a:accent4>
        <a:srgbClr val="000000"/>
      </a:accent4>
      <a:accent5>
        <a:srgbClr val="CADAE0"/>
      </a:accent5>
      <a:accent6>
        <a:srgbClr val="004B68"/>
      </a:accent6>
      <a:hlink>
        <a:srgbClr val="77AF00"/>
      </a:hlink>
      <a:folHlink>
        <a:srgbClr val="D95900"/>
      </a:folHlink>
    </a:clrScheme>
    <a:fontScheme name="UiB_04_LysarkSkjerm0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b-NO"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b-NO" sz="3600" b="0" i="0" u="none" strike="noStrike" cap="none" normalizeH="0" baseline="0" smtClean="0">
            <a:ln>
              <a:noFill/>
            </a:ln>
            <a:solidFill>
              <a:schemeClr val="tx1"/>
            </a:solidFill>
            <a:effectLst/>
            <a:latin typeface="Arial" charset="0"/>
          </a:defRPr>
        </a:defPPr>
      </a:lstStyle>
    </a:lnDef>
  </a:objectDefaults>
  <a:extraClrSchemeLst>
    <a:extraClrScheme>
      <a:clrScheme name="UiB_04_LysarkSkjerm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iB_04_LysarkSkjerm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iB_04_LysarkSkjerm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iB_04_LysarkSkjerm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iB_04_LysarkSkjerm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iB_04_LysarkSkjerm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iB_04_LysarkSkjerm0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iB_04_LysarkSkjerm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iB_04_LysarkSkjerm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iB_04_LysarkSkjerm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iB_04_LysarkSkjerm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iB_04_LysarkSkjerm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UiB_04_LysarkSkjerm01 13">
        <a:dk1>
          <a:srgbClr val="000000"/>
        </a:dk1>
        <a:lt1>
          <a:srgbClr val="FFFFFF"/>
        </a:lt1>
        <a:dk2>
          <a:srgbClr val="000000"/>
        </a:dk2>
        <a:lt2>
          <a:srgbClr val="808080"/>
        </a:lt2>
        <a:accent1>
          <a:srgbClr val="99BBC7"/>
        </a:accent1>
        <a:accent2>
          <a:srgbClr val="005473"/>
        </a:accent2>
        <a:accent3>
          <a:srgbClr val="FFFFFF"/>
        </a:accent3>
        <a:accent4>
          <a:srgbClr val="000000"/>
        </a:accent4>
        <a:accent5>
          <a:srgbClr val="CADAE0"/>
        </a:accent5>
        <a:accent6>
          <a:srgbClr val="004B68"/>
        </a:accent6>
        <a:hlink>
          <a:srgbClr val="77AF00"/>
        </a:hlink>
        <a:folHlink>
          <a:srgbClr val="D95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ED-_mal_­engelskGRÅ">
  <a:themeElements>
    <a:clrScheme name="OED-_mal_­engelskGRÅ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fontScheme name="OED-_mal_­engelskGRÅ">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ED-_mal_­engelskGRÅ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ED-_mal_­engelskGRÅ">
  <a:themeElements>
    <a:clrScheme name="1_OED-_mal_­engelskGRÅ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fontScheme name="1_OED-_mal_­engelskGRÅ">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ED-_mal_­engelskGRÅ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ED-_mal_­engelskGRÅ">
  <a:themeElements>
    <a:clrScheme name="3_OED-_mal_­engelskGRÅ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fontScheme name="3_OED-_mal_­engelskGRÅ">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OED-_mal_­engelskGRÅ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ED-_mal_­engelskGRÅ">
  <a:themeElements>
    <a:clrScheme name="OED-_mal_­engelskGRÅ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fontScheme name="OED-_mal_­engelskGRÅ">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ED-_mal_­engelskGRÅ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18934</TotalTime>
  <Words>793</Words>
  <Application>Microsoft Office PowerPoint</Application>
  <PresentationFormat>Skjermfremvisning (4:3)</PresentationFormat>
  <Paragraphs>265</Paragraphs>
  <Slides>37</Slides>
  <Notes>4</Notes>
  <HiddenSlides>0</HiddenSlides>
  <MMClips>1</MMClips>
  <ScaleCrop>false</ScaleCrop>
  <HeadingPairs>
    <vt:vector size="4" baseType="variant">
      <vt:variant>
        <vt:lpstr>Tema</vt:lpstr>
      </vt:variant>
      <vt:variant>
        <vt:i4>12</vt:i4>
      </vt:variant>
      <vt:variant>
        <vt:lpstr>Lysbildetitler</vt:lpstr>
      </vt:variant>
      <vt:variant>
        <vt:i4>37</vt:i4>
      </vt:variant>
    </vt:vector>
  </HeadingPairs>
  <TitlesOfParts>
    <vt:vector size="49" baseType="lpstr">
      <vt:lpstr>Standard utforming</vt:lpstr>
      <vt:lpstr>Digital Dots</vt:lpstr>
      <vt:lpstr>OED-_mal_­engelskGRÅ</vt:lpstr>
      <vt:lpstr>1_OED-_mal_­engelskGRÅ</vt:lpstr>
      <vt:lpstr>3_OED-_mal_­engelskGRÅ</vt:lpstr>
      <vt:lpstr>3_Standard utforming</vt:lpstr>
      <vt:lpstr>2_OED-_mal_­engelskGRÅ</vt:lpstr>
      <vt:lpstr>2_Office Theme</vt:lpstr>
      <vt:lpstr>1_Standard utforming</vt:lpstr>
      <vt:lpstr>AA-UiB-Institusjonell-mal-rev03</vt:lpstr>
      <vt:lpstr>1_AA-UiB-Institusjonell-mal-rev03</vt:lpstr>
      <vt:lpstr>2_AA-UiB-Institusjonell-mal-rev03</vt:lpstr>
      <vt:lpstr>NorTex Petroleum Cluster:   Mobility Control by CO2 Foam –  from Lab to Field Pilot in Texas </vt:lpstr>
      <vt:lpstr>Research Partners: </vt:lpstr>
      <vt:lpstr>Objectives</vt:lpstr>
      <vt:lpstr>   NorTex  Petroleum Cluster Board Members and Deputies  Elected Chairman of the Board: Prof. Arne Graue, Dept. of Physics and Technology, U. of Bergen, Norway  Deputy: Prof. Tor Arne Johansen, Dept. of Earth Science, U. of Bergen, Norway  Board Members: Prof. Tad Patzek, Department Chair, Dept. of Petr. and Geosystems Eng., UT at Austin, TX, USA  Deputy: Prof. Ron Steel, UT at Austin, TX, USA.   Prof. Dan Hill, Department Head, Dept. of Petr. Eng., Texas A&amp;M Univ., TX, USA.  Deputy: Assoc. Prof. David Schecther, Dept. of Petr. Eng., Texas A&amp;M Univ., TX, USA.   Svenn Ferry Utengen, Vice President Unconventional, Texas Area, Statoil, USA.  Deputy: Bruce Tocher, Manager Unconventional Hydrocarbons, Texas Area, Statoil, USA.   Najib Abusalbi, Corporate University Relations Manager, Schlumberger, Houston, TX, USA   Prof. George Hirasaki, Dept. of Chemical and Biomolecular Eng., Rice U., TX, USA.  Deputy: Ass. Prof.  Lisa Biswal, Dept. of Chem.. and Biomolecular Eng., Rice U., TX, USA   Prof. Tom Holley, Director, Petr. Eng. Program, U. of Houston, TX, USA.  Deputy: Mike Nikolaou, Assoc. Prof. of Chemical Engineering, University of Houston   Prof. Svein Skjæveland, Dept. of Petr. Eng., U. of Stavanger, Norway  Deputy: Assoc. Prof. Merete Madland, Dept. of Petr. Eng., U. of Stavanger, Norway   Prof. Martin Landrø, Dept. of Petr. Eng. and Applied Geophysics, NTNU, Norway  Deputy: Prof. Ole Torsæter, Dept. of Petr. Eng. and Applied Geophysics, NTNU, Norway   </vt:lpstr>
      <vt:lpstr>Lysbilde 5</vt:lpstr>
      <vt:lpstr>Lysbilde 6</vt:lpstr>
      <vt:lpstr>  Project advantages:  - CO2 is commercially available  - Foam as mobility control - Researchers from 11 reputational universities - Up-scaling; major challenge in oil recovery - Fraction of costs of off-shore field tests - Fast results: short inter-well distances  - 30 years experience in Texas on CO2 EOR - 4D seismic establishes a field laboratory </vt:lpstr>
      <vt:lpstr>Secondary CO2 injection in whole and fractured core plugs </vt:lpstr>
      <vt:lpstr>Length of diffusion and oil recovery during CO2 injection in fractured systems</vt:lpstr>
      <vt:lpstr>Lysbilde 10</vt:lpstr>
      <vt:lpstr>Lysbilde 11</vt:lpstr>
      <vt:lpstr>Lysbilde 12</vt:lpstr>
      <vt:lpstr>Lysbilde 13</vt:lpstr>
      <vt:lpstr>Lysbilde 14</vt:lpstr>
      <vt:lpstr>Lysbilde 15</vt:lpstr>
      <vt:lpstr>Lysbilde 16</vt:lpstr>
      <vt:lpstr>Lysbilde 17</vt:lpstr>
      <vt:lpstr>Lysbilde 18</vt:lpstr>
      <vt:lpstr>Lysbilde 19</vt:lpstr>
      <vt:lpstr>Lysbilde 20</vt:lpstr>
      <vt:lpstr>Lysbilde 21</vt:lpstr>
      <vt:lpstr>Lysbilde 22</vt:lpstr>
      <vt:lpstr>Lysbilde 23</vt:lpstr>
      <vt:lpstr>Lysbilde 24</vt:lpstr>
      <vt:lpstr>Lysbilde 25</vt:lpstr>
      <vt:lpstr>Lysbilde 26</vt:lpstr>
      <vt:lpstr>Lysbilde 27</vt:lpstr>
      <vt:lpstr>Lysbilde 28</vt:lpstr>
      <vt:lpstr>Lysbilde 29</vt:lpstr>
      <vt:lpstr>Lysbilde 30</vt:lpstr>
      <vt:lpstr>Lysbilde 31</vt:lpstr>
      <vt:lpstr>Lysbilde 32</vt:lpstr>
      <vt:lpstr>Lysbilde 33</vt:lpstr>
      <vt:lpstr>Oil-Wet Carbonate Core Plugs:  IEOR (WF + CO2 + CO2-foam)</vt:lpstr>
      <vt:lpstr>Oil-Wet Carbonate Core Plugs:  IEOR (WF+CO2-foam)</vt:lpstr>
      <vt:lpstr>Comparison between miscible CO2 injection and immiscible and miscible CO2-foam</vt:lpstr>
      <vt:lpstr>Thank you!</vt:lpstr>
    </vt:vector>
  </TitlesOfParts>
  <Company>Inst. for fysikk og teknologi, UiB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Reservoarforskning v/IFT</dc:title>
  <dc:creator>Arne Graue</dc:creator>
  <cp:lastModifiedBy>arne graue</cp:lastModifiedBy>
  <cp:revision>274</cp:revision>
  <dcterms:created xsi:type="dcterms:W3CDTF">2005-11-15T10:48:02Z</dcterms:created>
  <dcterms:modified xsi:type="dcterms:W3CDTF">2014-04-19T22:30:33Z</dcterms:modified>
</cp:coreProperties>
</file>